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466" r:id="rId6"/>
    <p:sldId id="498" r:id="rId7"/>
    <p:sldId id="505" r:id="rId8"/>
    <p:sldId id="50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s-media-cache-ak0.pinimg.com/originals/7a/d8/ae/7ad8ae45ec12fec5b4a58f273aa9dac1.jpg" TargetMode="External"/><Relationship Id="rId4" Type="http://schemas.openxmlformats.org/officeDocument/2006/relationships/hyperlink" Target="http://learnenglishteens.britishcouncil.org/grammar-vocabulary/grammar-videos/us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Paste three old photos and describe what you used to do at that age.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(</a:t>
            </a:r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Include your pronunciation by recording your voice)</a:t>
            </a:r>
          </a:p>
          <a:p>
            <a:pPr algn="just"/>
            <a:endParaRPr lang="en-US" sz="1200" b="1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032837"/>
              </p:ext>
            </p:extLst>
          </p:nvPr>
        </p:nvGraphicFramePr>
        <p:xfrm>
          <a:off x="12805" y="2276872"/>
          <a:ext cx="9109056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6352"/>
                <a:gridCol w="3036352"/>
                <a:gridCol w="3036352"/>
              </a:tblGrid>
              <a:tr h="972108"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pPr algn="ctr"/>
                      <a:r>
                        <a:rPr lang="es-CO" dirty="0" smtClean="0"/>
                        <a:t>(example)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972108">
                <a:tc>
                  <a:txBody>
                    <a:bodyPr/>
                    <a:lstStyle/>
                    <a:p>
                      <a:pPr algn="just"/>
                      <a:r>
                        <a:rPr lang="en-US" noProof="0" dirty="0" smtClean="0"/>
                        <a:t>This is my family. Here</a:t>
                      </a:r>
                      <a:r>
                        <a:rPr lang="en-US" baseline="0" noProof="0" dirty="0" smtClean="0"/>
                        <a:t> we were on vacation.</a:t>
                      </a:r>
                    </a:p>
                    <a:p>
                      <a:pPr algn="just"/>
                      <a:r>
                        <a:rPr lang="en-US" baseline="0" noProof="0" dirty="0" smtClean="0"/>
                        <a:t>On vacation my family used to travel. We enjoyed visiting «La Costa».</a:t>
                      </a:r>
                    </a:p>
                    <a:p>
                      <a:pPr algn="just"/>
                      <a:r>
                        <a:rPr lang="en-US" noProof="0" dirty="0" smtClean="0"/>
                        <a:t>I used to play with</a:t>
                      </a:r>
                      <a:r>
                        <a:rPr lang="en-US" baseline="0" noProof="0" dirty="0" smtClean="0"/>
                        <a:t> my sister and build sandcastles. 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573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Invent a tale in which you use past continuous, past simple, used to, didn’t use to. </a:t>
            </a:r>
          </a:p>
          <a:p>
            <a:pPr algn="just"/>
            <a:r>
              <a:rPr lang="en-US" sz="14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You can create a text, a video, a comic strip, etc.</a:t>
            </a:r>
            <a:endParaRPr lang="en-US" sz="1200" b="1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126191"/>
              </p:ext>
            </p:extLst>
          </p:nvPr>
        </p:nvGraphicFramePr>
        <p:xfrm>
          <a:off x="40438" y="2276872"/>
          <a:ext cx="9036496" cy="372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704"/>
                <a:gridCol w="7128792"/>
              </a:tblGrid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Text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noProof="0" dirty="0" smtClean="0"/>
                        <a:t>Once upon a time there were three friends.</a:t>
                      </a:r>
                      <a:r>
                        <a:rPr lang="en-US" baseline="0" noProof="0" dirty="0" smtClean="0"/>
                        <a:t> They used to share and play together most of their time. One day while they were playing in the street, they found a one hundred dollars bill. They didn’t use to have that money…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Video: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hlinkClick r:id="rId4"/>
                        </a:rPr>
                        <a:t>http://learnenglishteens.britishcouncil.org/grammar-vocabulary/grammar-videos/used</a:t>
                      </a:r>
                      <a:r>
                        <a:rPr lang="es-CO" sz="1400" dirty="0" smtClean="0"/>
                        <a:t> </a:t>
                      </a:r>
                      <a:endParaRPr lang="es-CO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Comic strip: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hlinkClick r:id="rId5"/>
                        </a:rPr>
                        <a:t>https://s-media-cache-ak0.pinimg.com/originals/7a/d8/ae/7ad8ae45ec12fec5b4a58f273aa9dac1.jpg</a:t>
                      </a:r>
                      <a:r>
                        <a:rPr lang="en-US" sz="1400" noProof="0" dirty="0" smtClean="0"/>
                        <a:t> </a:t>
                      </a:r>
                    </a:p>
                    <a:p>
                      <a:endParaRPr lang="en-US" sz="1400" noProof="0" dirty="0" smtClean="0"/>
                    </a:p>
                    <a:p>
                      <a:endParaRPr lang="en-US" sz="1400" noProof="0" dirty="0" smtClean="0"/>
                    </a:p>
                    <a:p>
                      <a:r>
                        <a:rPr lang="en-US" sz="1400" noProof="0" dirty="0" smtClean="0"/>
                        <a:t>Options: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noProof="0" dirty="0" smtClean="0"/>
                        <a:t>Find a long comic strip,</a:t>
                      </a:r>
                      <a:r>
                        <a:rPr lang="en-US" sz="1400" baseline="0" noProof="0" dirty="0" smtClean="0"/>
                        <a:t> erase the text and write yours.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400" baseline="0" noProof="0" dirty="0" smtClean="0"/>
                        <a:t>Find a magazine, choose the cartoon section, cut the original text, paste the cartoon on a paper, write your text and scan it (or take a photo).</a:t>
                      </a:r>
                      <a:endParaRPr lang="en-US" sz="14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907704" y="5982488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Try to be as tidy and creative as possible, and create a long tale/situation)</a:t>
            </a:r>
          </a:p>
          <a:p>
            <a:r>
              <a:rPr lang="en-US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(Include your pronunciation by recording your voice)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22746</TotalTime>
  <Words>593</Words>
  <Application>Microsoft Office PowerPoint</Application>
  <PresentationFormat>Presentación en pantalla (4:3)</PresentationFormat>
  <Paragraphs>48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3613</cp:revision>
  <dcterms:created xsi:type="dcterms:W3CDTF">2013-04-05T14:52:44Z</dcterms:created>
  <dcterms:modified xsi:type="dcterms:W3CDTF">2015-04-10T05:17:28Z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