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03/04/2015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talking to mom, she tells me about the activities I used to do when I was a child.</a:t>
            </a:r>
          </a:p>
          <a:p>
            <a:pPr algn="just"/>
            <a:r>
              <a:rPr lang="en-US" sz="1400" dirty="0"/>
              <a:t> </a:t>
            </a:r>
            <a:endParaRPr lang="es-CO" sz="14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the activities you USED TO do when you were a child (5, 6, 8, years old)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408976"/>
              </p:ext>
            </p:extLst>
          </p:nvPr>
        </p:nvGraphicFramePr>
        <p:xfrm>
          <a:off x="7746" y="2758817"/>
          <a:ext cx="9122939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814"/>
                <a:gridCol w="8519125"/>
              </a:tblGrid>
              <a:tr h="35589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When I was 8 years old, I </a:t>
                      </a:r>
                      <a:r>
                        <a:rPr lang="en-US" b="1" noProof="0" dirty="0" smtClean="0"/>
                        <a:t>used to </a:t>
                      </a:r>
                      <a:r>
                        <a:rPr lang="en-US" noProof="0" dirty="0" smtClean="0"/>
                        <a:t>play with my toys and watch cartoons. </a:t>
                      </a:r>
                      <a:endParaRPr lang="en-US" noProof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1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i="1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2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3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4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5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6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7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8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9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10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Describe what happened while/when you were doing something.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30111"/>
              </p:ext>
            </p:extLst>
          </p:nvPr>
        </p:nvGraphicFramePr>
        <p:xfrm>
          <a:off x="23348" y="2492896"/>
          <a:ext cx="9099097" cy="438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220"/>
                <a:gridCol w="8438877"/>
              </a:tblGrid>
              <a:tr h="374442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smtClean="0"/>
                        <a:t>This year, WHEN</a:t>
                      </a:r>
                      <a:r>
                        <a:rPr lang="en-US" baseline="0" noProof="0" smtClean="0"/>
                        <a:t> I was celebrating my birthday, my classmates arrived home and gave me a present. </a:t>
                      </a:r>
                      <a:endParaRPr lang="en-US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WHILE</a:t>
                      </a:r>
                      <a:r>
                        <a:rPr lang="en-US" sz="1600" baseline="0" noProof="0" dirty="0" smtClean="0"/>
                        <a:t> my parents were sleeping last night, I turned on the television. A bad idea! </a:t>
                      </a:r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2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3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4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5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6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7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8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9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10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24500</TotalTime>
  <Words>505</Words>
  <Application>Microsoft Office PowerPoint</Application>
  <PresentationFormat>Presentación en pantalla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3640</cp:revision>
  <dcterms:created xsi:type="dcterms:W3CDTF">2013-04-05T14:52:44Z</dcterms:created>
  <dcterms:modified xsi:type="dcterms:W3CDTF">2015-04-04T17:33:46Z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