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29/03/2011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When was the last time………..?</a:t>
            </a: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Used to</a:t>
            </a: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When I was a boy / girl</a:t>
            </a:r>
            <a:endParaRPr lang="es-CO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s-CO" dirty="0" smtClean="0"/>
          </a:p>
          <a:p>
            <a:pPr algn="just"/>
            <a:r>
              <a:rPr lang="en-US" i="1" dirty="0" smtClean="0"/>
              <a:t>Write and pronounce, according to your experiences, the last time you or any body else did  an action, by completing the next sentences;</a:t>
            </a:r>
          </a:p>
          <a:p>
            <a:pPr algn="just"/>
            <a:endParaRPr lang="en-US" i="1" dirty="0" smtClean="0"/>
          </a:p>
          <a:p>
            <a:pPr algn="ctr"/>
            <a:r>
              <a:rPr lang="en-US" i="1" dirty="0" smtClean="0"/>
              <a:t>Example:   </a:t>
            </a:r>
            <a:r>
              <a:rPr lang="en-US" b="1" i="1" dirty="0" smtClean="0">
                <a:solidFill>
                  <a:srgbClr val="FFFF00"/>
                </a:solidFill>
              </a:rPr>
              <a:t>the last time I  went shopping was two months ago</a:t>
            </a:r>
            <a:endParaRPr lang="es-CO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1556792"/>
          <a:ext cx="9144000" cy="4248472"/>
        </p:xfrm>
        <a:graphic>
          <a:graphicData uri="http://schemas.openxmlformats.org/drawingml/2006/table">
            <a:tbl>
              <a:tblPr/>
              <a:tblGrid>
                <a:gridCol w="469856"/>
                <a:gridCol w="1993581"/>
                <a:gridCol w="1758652"/>
                <a:gridCol w="2255806"/>
                <a:gridCol w="792470"/>
                <a:gridCol w="1873635"/>
              </a:tblGrid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  <a:endParaRPr lang="es-CO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Calibri"/>
                          <a:ea typeface="Times New Roman"/>
                          <a:cs typeface="Times New Roman"/>
                        </a:rPr>
                        <a:t>1 year ago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latin typeface="Calibri"/>
                          <a:ea typeface="Times New Roman"/>
                          <a:cs typeface="Times New Roman"/>
                        </a:rPr>
                        <a:t>2.</a:t>
                      </a:r>
                      <a:endParaRPr lang="es-CO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  <a:endParaRPr lang="es-CO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my best friend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  <a:endParaRPr lang="es-CO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5.</a:t>
                      </a:r>
                      <a:endParaRPr lang="es-CO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last year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6.</a:t>
                      </a:r>
                      <a:endParaRPr lang="es-CO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7.</a:t>
                      </a:r>
                      <a:endParaRPr lang="es-CO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traveled by bus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was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8.</a:t>
                      </a:r>
                      <a:endParaRPr lang="es-CO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The last time that</a:t>
                      </a:r>
                      <a:endParaRPr lang="es-C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was </a:t>
                      </a:r>
                      <a:endParaRPr lang="es-C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69277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s-CO" dirty="0" smtClean="0"/>
          </a:p>
          <a:p>
            <a:pPr algn="just"/>
            <a:r>
              <a:rPr lang="en-US" i="1" dirty="0" smtClean="0"/>
              <a:t>Describe and pronounce all the games or things you used to  play or do when you were a boy/girl.</a:t>
            </a:r>
          </a:p>
          <a:p>
            <a:pPr algn="just"/>
            <a:endParaRPr lang="en-US" i="1" dirty="0" smtClean="0"/>
          </a:p>
          <a:p>
            <a:pPr algn="ctr"/>
            <a:r>
              <a:rPr lang="en-US" sz="1400" i="1" dirty="0" smtClean="0"/>
              <a:t>See the document “</a:t>
            </a:r>
            <a:r>
              <a:rPr lang="en-US" sz="1400" b="1" i="1" dirty="0" smtClean="0">
                <a:solidFill>
                  <a:srgbClr val="FFFF00"/>
                </a:solidFill>
              </a:rPr>
              <a:t>used to”</a:t>
            </a:r>
          </a:p>
          <a:p>
            <a:pPr algn="just"/>
            <a:r>
              <a:rPr lang="en-US" i="1" dirty="0" smtClean="0"/>
              <a:t> </a:t>
            </a:r>
            <a:endParaRPr lang="es-CO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512" y="1772816"/>
          <a:ext cx="7272808" cy="4629764"/>
        </p:xfrm>
        <a:graphic>
          <a:graphicData uri="http://schemas.openxmlformats.org/drawingml/2006/table">
            <a:tbl>
              <a:tblPr/>
              <a:tblGrid>
                <a:gridCol w="3616089"/>
                <a:gridCol w="3656719"/>
              </a:tblGrid>
              <a:tr h="5630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2000" b="1" i="0" dirty="0" smtClean="0">
                          <a:latin typeface="Calibri"/>
                          <a:ea typeface="Times New Roman"/>
                          <a:cs typeface="Times New Roman"/>
                        </a:rPr>
                        <a:t>When </a:t>
                      </a:r>
                      <a:r>
                        <a:rPr lang="en-US" sz="2000" b="1" i="0" dirty="0">
                          <a:latin typeface="Calibri"/>
                          <a:ea typeface="Times New Roman"/>
                          <a:cs typeface="Times New Roman"/>
                        </a:rPr>
                        <a:t>I was a boy/girl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2000" i="0" dirty="0">
                          <a:latin typeface="Calibri"/>
                          <a:ea typeface="Times New Roman"/>
                          <a:cs typeface="Times New Roman"/>
                        </a:rPr>
                        <a:t>1 – I used to </a:t>
                      </a:r>
                      <a:r>
                        <a:rPr lang="en-US" sz="2000" i="0" dirty="0" smtClean="0">
                          <a:latin typeface="Calibri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2000" b="1" i="0" dirty="0" smtClean="0">
                          <a:latin typeface="Calibri"/>
                          <a:ea typeface="Times New Roman"/>
                          <a:cs typeface="Times New Roman"/>
                        </a:rPr>
                        <a:t>´play</a:t>
                      </a:r>
                      <a:r>
                        <a:rPr lang="en-US" sz="2000" b="1" i="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on  internet</a:t>
                      </a:r>
                      <a:r>
                        <a:rPr lang="en-US" sz="2000" b="1" i="0" dirty="0" smtClean="0">
                          <a:latin typeface="Calibri"/>
                          <a:ea typeface="Times New Roman"/>
                          <a:cs typeface="Times New Roman"/>
                        </a:rPr>
                        <a:t>”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 dirty="0">
                          <a:latin typeface="Calibri"/>
                          <a:ea typeface="Times New Roman"/>
                          <a:cs typeface="Times New Roman"/>
                        </a:rPr>
                        <a:t>Yo solía </a:t>
                      </a:r>
                      <a:r>
                        <a:rPr lang="es-CO" sz="2000" i="0" dirty="0" smtClean="0">
                          <a:latin typeface="Calibri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s-CO" sz="2000" b="1" i="0" dirty="0" smtClean="0">
                          <a:latin typeface="Calibri"/>
                          <a:ea typeface="Times New Roman"/>
                          <a:cs typeface="Times New Roman"/>
                        </a:rPr>
                        <a:t>jugar</a:t>
                      </a:r>
                      <a:r>
                        <a:rPr lang="es-CO" sz="2000" b="1" i="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en internet”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 dirty="0">
                          <a:latin typeface="Calibri"/>
                          <a:ea typeface="Times New Roman"/>
                          <a:cs typeface="Times New Roman"/>
                        </a:rPr>
                        <a:t>2 - 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 dirty="0">
                          <a:latin typeface="Calibri"/>
                          <a:ea typeface="Times New Roman"/>
                          <a:cs typeface="Times New Roman"/>
                        </a:rPr>
                        <a:t>3 -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 dirty="0">
                          <a:latin typeface="Calibri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es-CO" sz="2000" i="0" dirty="0" smtClean="0">
                          <a:latin typeface="Calibri"/>
                          <a:ea typeface="Times New Roman"/>
                          <a:cs typeface="Times New Roman"/>
                        </a:rPr>
                        <a:t>– I didn’t use to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>
                          <a:latin typeface="Calibri"/>
                          <a:ea typeface="Times New Roman"/>
                          <a:cs typeface="Times New Roman"/>
                        </a:rPr>
                        <a:t>5 -</a:t>
                      </a:r>
                      <a:endParaRPr lang="es-CO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>
                          <a:latin typeface="Calibri"/>
                          <a:ea typeface="Times New Roman"/>
                          <a:cs typeface="Times New Roman"/>
                        </a:rPr>
                        <a:t>6 -</a:t>
                      </a:r>
                      <a:endParaRPr lang="es-CO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3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 dirty="0">
                          <a:latin typeface="Calibri"/>
                          <a:ea typeface="Times New Roman"/>
                          <a:cs typeface="Times New Roman"/>
                        </a:rPr>
                        <a:t>7 </a:t>
                      </a:r>
                      <a:r>
                        <a:rPr lang="es-CO" sz="2000" i="0" dirty="0" smtClean="0">
                          <a:latin typeface="Calibri"/>
                          <a:ea typeface="Times New Roman"/>
                          <a:cs typeface="Times New Roman"/>
                        </a:rPr>
                        <a:t>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i="0" dirty="0" smtClean="0">
                          <a:latin typeface="Calibri"/>
                          <a:ea typeface="Times New Roman"/>
                          <a:cs typeface="Times New Roman"/>
                        </a:rPr>
                        <a:t>8 -  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9 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10 - </a:t>
                      </a: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endParaRPr lang="es-CO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Picture 1" descr="C:\Users\Diego\Desktop\desk, every day\2010\gifs varios\gifs\taz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348880"/>
            <a:ext cx="1763688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AB179895-8B61-4D46-89E1-02BFD48149F3}"/>
</file>

<file path=customXml/itemProps2.xml><?xml version="1.0" encoding="utf-8"?>
<ds:datastoreItem xmlns:ds="http://schemas.openxmlformats.org/officeDocument/2006/customXml" ds:itemID="{FBCE65C3-2C06-4A1A-8DBC-19526F2BD5A7}"/>
</file>

<file path=customXml/itemProps3.xml><?xml version="1.0" encoding="utf-8"?>
<ds:datastoreItem xmlns:ds="http://schemas.openxmlformats.org/officeDocument/2006/customXml" ds:itemID="{A0A435AC-687F-47B4-9CEE-A156207CA4C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498</TotalTime>
  <Words>194</Words>
  <Application>Microsoft Office PowerPoint</Application>
  <PresentationFormat>Presentación en pantalla (4:3)</PresentationFormat>
  <Paragraphs>55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80</cp:revision>
  <dcterms:created xsi:type="dcterms:W3CDTF">2009-03-25T12:49:46Z</dcterms:created>
  <dcterms:modified xsi:type="dcterms:W3CDTF">2011-03-29T06:55:24Z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