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5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Your little brother wants you to continue reading short stories, but there aren’t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new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ones to read. What will you do?</a:t>
            </a:r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Invent a story in past tense, similar to the ones you already read in last activities.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Include regular and irregular verbs, connectors, and affirmative, negative and 	      interrogative sentences. (</a:t>
            </a:r>
            <a:r>
              <a:rPr lang="en-US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not take stories from internet and do not use web translators).</a:t>
            </a:r>
          </a:p>
          <a:p>
            <a:pPr algn="just"/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pPr algn="just"/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206683"/>
              </p:ext>
            </p:extLst>
          </p:nvPr>
        </p:nvGraphicFramePr>
        <p:xfrm>
          <a:off x="0" y="3284984"/>
          <a:ext cx="9130686" cy="3312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0235"/>
                <a:gridCol w="2280451"/>
              </a:tblGrid>
              <a:tr h="405710">
                <a:tc gridSpan="2"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This is my</a:t>
                      </a:r>
                      <a:r>
                        <a:rPr lang="en-US" baseline="0" noProof="0" dirty="0" smtClean="0"/>
                        <a:t> story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05710">
                <a:tc>
                  <a:txBody>
                    <a:bodyPr/>
                    <a:lstStyle/>
                    <a:p>
                      <a:r>
                        <a:rPr lang="en-US" noProof="0" smtClean="0"/>
                        <a:t>Title:</a:t>
                      </a:r>
                      <a:r>
                        <a:rPr lang="en-US" baseline="0" noProof="0" smtClean="0"/>
                        <a:t>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err="1" smtClean="0"/>
                        <a:t>Image</a:t>
                      </a:r>
                      <a:r>
                        <a:rPr lang="es-CO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2500949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Once upon a time……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It’s time to know how much your readers comprehended your story.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Write some questions based on the story, and include the answers.</a:t>
            </a:r>
            <a:endParaRPr lang="en-US" sz="1200" b="1" i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(</a:t>
            </a:r>
            <a:r>
              <a:rPr lang="en-US" sz="1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689044"/>
              </p:ext>
            </p:extLst>
          </p:nvPr>
        </p:nvGraphicFramePr>
        <p:xfrm>
          <a:off x="0" y="2726919"/>
          <a:ext cx="9144000" cy="3772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882"/>
                <a:gridCol w="4316559"/>
                <a:gridCol w="4316559"/>
              </a:tblGrid>
              <a:tr h="41919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Questions based on the story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Answers </a:t>
                      </a:r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41919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22648</TotalTime>
  <Words>479</Words>
  <Application>Microsoft Office PowerPoint</Application>
  <PresentationFormat>Presentación en pantalla (4:3)</PresentationFormat>
  <Paragraphs>47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3602</cp:revision>
  <dcterms:created xsi:type="dcterms:W3CDTF">2013-04-05T14:52:44Z</dcterms:created>
  <dcterms:modified xsi:type="dcterms:W3CDTF">2015-04-10T05:16:42Z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