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3" r:id="rId8"/>
    <p:sldId id="504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kUzzSMXSkc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my daily life I find things that are worthy to be changed or improved. Let’s see how to give advice.</a:t>
            </a:r>
          </a:p>
          <a:p>
            <a:r>
              <a:rPr lang="es-CO" sz="1400" dirty="0">
                <a:hlinkClick r:id="rId4"/>
              </a:rPr>
              <a:t>https://</a:t>
            </a:r>
            <a:r>
              <a:rPr lang="es-CO" sz="1400" dirty="0" smtClean="0">
                <a:hlinkClick r:id="rId4"/>
              </a:rPr>
              <a:t>www.youtube.com/watch?v=kUzzSMXSkcE</a:t>
            </a:r>
            <a:endParaRPr lang="es-CO" sz="1400" dirty="0" smtClean="0"/>
          </a:p>
          <a:p>
            <a:endParaRPr lang="es-CO" sz="1400" dirty="0" smtClean="0"/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Describe some situations which you want to improve. Follow the example: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My computer is out of service.		I should buy a new one.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My parents are working too hard.		They should take some vacation this month.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My English pronunciation is not correct.	I should practice from videos and songs.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8.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9.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our daily life we also find people who have some qualities above or below the level of the others. 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Describe some famous people or places by using superlative adjectives: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651433"/>
              </p:ext>
            </p:extLst>
          </p:nvPr>
        </p:nvGraphicFramePr>
        <p:xfrm>
          <a:off x="1" y="2521102"/>
          <a:ext cx="9144000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658"/>
                <a:gridCol w="6896342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err="1" smtClean="0"/>
                        <a:t>Who</a:t>
                      </a:r>
                      <a:r>
                        <a:rPr lang="es-CO" dirty="0" smtClean="0"/>
                        <a:t>?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What?</a:t>
                      </a:r>
                      <a:endParaRPr lang="es-CO" dirty="0"/>
                    </a:p>
                  </a:txBody>
                  <a:tcPr/>
                </a:tc>
              </a:tr>
              <a:tr h="3210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CO" sz="1600" dirty="0" smtClean="0"/>
                        <a:t>Lionel Messi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CO" sz="1600" dirty="0" smtClean="0"/>
                        <a:t>Messi is </a:t>
                      </a:r>
                      <a:r>
                        <a:rPr lang="es-CO" sz="1600" b="1" dirty="0" smtClean="0"/>
                        <a:t>the most talented </a:t>
                      </a:r>
                      <a:r>
                        <a:rPr lang="es-CO" sz="1600" dirty="0" smtClean="0"/>
                        <a:t>sport player.</a:t>
                      </a:r>
                      <a:endParaRPr lang="es-CO" sz="1600" dirty="0"/>
                    </a:p>
                  </a:txBody>
                  <a:tcPr/>
                </a:tc>
              </a:tr>
              <a:tr h="2927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CO" sz="1600" dirty="0" smtClean="0"/>
                        <a:t>Tokyo 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CO" sz="1600" dirty="0" smtClean="0"/>
                        <a:t>It is </a:t>
                      </a:r>
                      <a:r>
                        <a:rPr lang="es-CO" sz="1600" b="1" dirty="0" smtClean="0"/>
                        <a:t>the biggest </a:t>
                      </a:r>
                      <a:r>
                        <a:rPr lang="es-CO" sz="1600" dirty="0" smtClean="0"/>
                        <a:t>city in the world.</a:t>
                      </a:r>
                      <a:endParaRPr lang="es-CO" sz="1600" dirty="0"/>
                    </a:p>
                  </a:txBody>
                  <a:tcPr/>
                </a:tc>
              </a:tr>
              <a:tr h="4083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</a:tr>
              <a:tr h="3080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</a:tr>
              <a:tr h="3517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</a:tr>
              <a:tr h="3528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</a:tr>
              <a:tr h="1379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35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2275" y="1772816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In our daily life we find people whom we admire: parents, friends, neighbors. Sometimes they become a model to follow, because they are hard-working, successful, responsible……</a:t>
            </a:r>
          </a:p>
          <a:p>
            <a:endParaRPr lang="en-US" dirty="0"/>
          </a:p>
          <a:p>
            <a:pPr algn="just"/>
            <a:r>
              <a:rPr lang="en-US" b="1" dirty="0" smtClean="0"/>
              <a:t>ACTIVITY.    </a:t>
            </a:r>
            <a:r>
              <a:rPr lang="en-US" dirty="0" smtClean="0"/>
              <a:t>Describe a person you admire and write his/her personal information, characteristics, etc.</a:t>
            </a:r>
            <a:endParaRPr lang="en-US" dirty="0"/>
          </a:p>
        </p:txBody>
      </p:sp>
      <p:sp>
        <p:nvSpPr>
          <p:cNvPr id="3" name="2 CuadroTexto"/>
          <p:cNvSpPr txBox="1"/>
          <p:nvPr/>
        </p:nvSpPr>
        <p:spPr>
          <a:xfrm>
            <a:off x="2843808" y="3861047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She is the person I admire because she is </a:t>
            </a:r>
            <a:r>
              <a:rPr lang="es-CO" b="1" dirty="0" smtClean="0"/>
              <a:t>the most wonderful and hard-working</a:t>
            </a:r>
            <a:r>
              <a:rPr lang="es-CO" dirty="0" smtClean="0"/>
              <a:t> person in the world.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Her name is Lucy. She is from Bogotá. She is 38 years old and her birthday is on November 2nd. 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…</a:t>
            </a:r>
          </a:p>
        </p:txBody>
      </p:sp>
      <p:pic>
        <p:nvPicPr>
          <p:cNvPr id="6" name="5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77072"/>
            <a:ext cx="1917700" cy="19177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467544" y="357301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err="1" smtClean="0"/>
              <a:t>My</a:t>
            </a:r>
            <a:r>
              <a:rPr lang="es-CO" b="1" dirty="0" smtClean="0"/>
              <a:t> mom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150341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22064</TotalTime>
  <Words>700</Words>
  <Application>Microsoft Office PowerPoint</Application>
  <PresentationFormat>Presentación en pantalla (4:3)</PresentationFormat>
  <Paragraphs>64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3575</cp:revision>
  <dcterms:created xsi:type="dcterms:W3CDTF">2013-04-05T14:52:44Z</dcterms:created>
  <dcterms:modified xsi:type="dcterms:W3CDTF">2015-04-18T14:40:21Z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