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8" r:id="rId8"/>
    <p:sldId id="504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kizclub.com/storytime/week/first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his is a common daily routine. Can you describe yours?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www.kizclub.com/storytime/week/first.html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Let’s imagine your friends are visiting you at home. You are showing them some photos in which you describe your daily routine.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Paste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 image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(or photo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for each day and describe your daily routine (7 days).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 descr="C:\Users\Usuario\Desktop\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6" y="3307093"/>
            <a:ext cx="4261202" cy="316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uario\Desktop\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217" y="3373254"/>
            <a:ext cx="4347914" cy="322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688" y="3795820"/>
            <a:ext cx="1917700" cy="191770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395536" y="400506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take guitar classes.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050" name="Picture 2" descr="C:\Users\Usuario\Desktop\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" y="1917174"/>
            <a:ext cx="2971801" cy="220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Usuario\Desktop\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927940"/>
            <a:ext cx="3115228" cy="2365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uario\Desktop\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6" y="4321957"/>
            <a:ext cx="2971801" cy="220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suario\Desktop\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93096"/>
            <a:ext cx="3024336" cy="220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uario\Desktop\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480" y="3019693"/>
            <a:ext cx="3058680" cy="220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82092" y="2204864"/>
            <a:ext cx="160958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Today is Wednesday.</a:t>
            </a:r>
          </a:p>
          <a:p>
            <a:r>
              <a:rPr lang="en-US" sz="1700" dirty="0" smtClean="0"/>
              <a:t>On Wednesdays I…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60518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897780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Yesterday you were looking after your little brother / sister / cousin.. while your mom was out all day long. What was he doing?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Describe what your little brother/sister/cousin… was doing yesterday.</a:t>
            </a:r>
          </a:p>
          <a:p>
            <a:pPr algn="just"/>
            <a:r>
              <a:rPr lang="en-US" sz="1400" b="1" i="1" dirty="0" smtClean="0"/>
              <a:t>	             (</a:t>
            </a:r>
            <a:r>
              <a:rPr lang="en-US" sz="1400" b="1" i="1" dirty="0"/>
              <a:t>Include your pronunciation by recording your voice)</a:t>
            </a:r>
            <a:endParaRPr lang="es-CO" sz="1400" dirty="0"/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Example: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Yesterday my little brother was very busy: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the morning he was eating breakfast and playing with his toy cars.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At noon he was watching some cartoons while I was studying.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…….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03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21820</TotalTime>
  <Words>629</Words>
  <Application>Microsoft Office PowerPoint</Application>
  <PresentationFormat>Presentación en pantalla (4:3)</PresentationFormat>
  <Paragraphs>48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3546</cp:revision>
  <dcterms:created xsi:type="dcterms:W3CDTF">2013-04-05T14:52:44Z</dcterms:created>
  <dcterms:modified xsi:type="dcterms:W3CDTF">2015-04-18T14:35:42Z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