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1"/>
  </p:notesMasterIdLst>
  <p:sldIdLst>
    <p:sldId id="466" r:id="rId6"/>
    <p:sldId id="498" r:id="rId7"/>
    <p:sldId id="504" r:id="rId8"/>
    <p:sldId id="507" r:id="rId9"/>
    <p:sldId id="501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learnenglishkids.britishcouncil.org/es/fun-games/job-mixer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People need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different clothes and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objects for working.</a:t>
            </a:r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Here you can play and learn how people are different according to their jobs.</a:t>
            </a:r>
          </a:p>
          <a:p>
            <a:pPr algn="just"/>
            <a:r>
              <a:rPr lang="es-CO" dirty="0">
                <a:hlinkClick r:id="rId4"/>
              </a:rPr>
              <a:t>http://learnenglishkids.britishcouncil.org/es/fun-games/job-mixer</a:t>
            </a:r>
            <a:endParaRPr lang="es-CO" dirty="0"/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	Describe the occupations of some family members (choose two relatives)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882153"/>
              </p:ext>
            </p:extLst>
          </p:nvPr>
        </p:nvGraphicFramePr>
        <p:xfrm>
          <a:off x="0" y="3933056"/>
          <a:ext cx="9130688" cy="2587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2672"/>
                <a:gridCol w="2282672"/>
                <a:gridCol w="2282672"/>
                <a:gridCol w="2282672"/>
              </a:tblGrid>
              <a:tr h="576064">
                <a:tc>
                  <a:txBody>
                    <a:bodyPr/>
                    <a:lstStyle/>
                    <a:p>
                      <a:r>
                        <a:rPr lang="en-US" noProof="0" smtClean="0"/>
                        <a:t>Father 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Mother 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…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…</a:t>
                      </a:r>
                      <a:endParaRPr lang="en-US" noProof="0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I wear a…</a:t>
                      </a:r>
                    </a:p>
                    <a:p>
                      <a:endParaRPr lang="en-US" noProof="0" dirty="0" smtClean="0"/>
                    </a:p>
                    <a:p>
                      <a:endParaRPr lang="en-US" noProof="0" dirty="0" smtClean="0"/>
                    </a:p>
                    <a:p>
                      <a:endParaRPr lang="en-US" noProof="0" dirty="0" smtClean="0"/>
                    </a:p>
                    <a:p>
                      <a:r>
                        <a:rPr lang="en-US" noProof="0" dirty="0" smtClean="0"/>
                        <a:t>I need ….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I wear a…</a:t>
                      </a:r>
                    </a:p>
                    <a:p>
                      <a:endParaRPr lang="en-US" noProof="0" dirty="0" smtClean="0"/>
                    </a:p>
                    <a:p>
                      <a:endParaRPr lang="en-US" noProof="0" dirty="0" smtClean="0"/>
                    </a:p>
                    <a:p>
                      <a:endParaRPr lang="en-US" noProof="0" dirty="0" smtClean="0"/>
                    </a:p>
                    <a:p>
                      <a:r>
                        <a:rPr lang="en-US" noProof="0" dirty="0" smtClean="0"/>
                        <a:t>I need ….</a:t>
                      </a:r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I wear a…</a:t>
                      </a:r>
                    </a:p>
                    <a:p>
                      <a:endParaRPr lang="en-US" noProof="0" dirty="0" smtClean="0"/>
                    </a:p>
                    <a:p>
                      <a:endParaRPr lang="en-US" noProof="0" dirty="0" smtClean="0"/>
                    </a:p>
                    <a:p>
                      <a:endParaRPr lang="en-US" noProof="0" dirty="0" smtClean="0"/>
                    </a:p>
                    <a:p>
                      <a:r>
                        <a:rPr lang="en-US" noProof="0" dirty="0" smtClean="0"/>
                        <a:t>I need ….</a:t>
                      </a:r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I wear a…</a:t>
                      </a:r>
                    </a:p>
                    <a:p>
                      <a:endParaRPr lang="en-US" noProof="0" dirty="0" smtClean="0"/>
                    </a:p>
                    <a:p>
                      <a:endParaRPr lang="en-US" noProof="0" dirty="0" smtClean="0"/>
                    </a:p>
                    <a:p>
                      <a:endParaRPr lang="en-US" noProof="0" dirty="0" smtClean="0"/>
                    </a:p>
                    <a:p>
                      <a:r>
                        <a:rPr lang="en-US" noProof="0" dirty="0" smtClean="0"/>
                        <a:t>I need ….</a:t>
                      </a:r>
                    </a:p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472933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his is my city.</a:t>
            </a: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Paste an image of your city/town and describe where the places are located.</a:t>
            </a:r>
          </a:p>
          <a:p>
            <a:pPr algn="just"/>
            <a:r>
              <a:rPr lang="en-US" sz="1400" b="1" i="1" dirty="0"/>
              <a:t>(Include your pronunciation by recording your voice)</a:t>
            </a:r>
            <a:endParaRPr lang="es-CO" sz="1400" dirty="0"/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The police station is in front of the gas station. 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s-CO" dirty="0" smtClean="0"/>
          </a:p>
        </p:txBody>
      </p:sp>
      <p:pic>
        <p:nvPicPr>
          <p:cNvPr id="9" name="8 Imagen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096" y="1922400"/>
            <a:ext cx="4593590" cy="4617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03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My perfect neighborhood.</a:t>
            </a:r>
          </a:p>
          <a:p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Imagine you are the mayor of your city/town, and you promise some changes:</a:t>
            </a:r>
          </a:p>
          <a:p>
            <a:r>
              <a:rPr lang="en-US" sz="1400" b="1" i="1" dirty="0" smtClean="0"/>
              <a:t>	              (</a:t>
            </a:r>
            <a:r>
              <a:rPr lang="en-US" sz="1400" b="1" i="1" dirty="0"/>
              <a:t>Include your pronunciation by recording your voice)</a:t>
            </a:r>
            <a:endParaRPr lang="es-CO" sz="1400" dirty="0"/>
          </a:p>
          <a:p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 promise . . .</a:t>
            </a:r>
          </a:p>
          <a:p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buAutoNum type="arabicPeriod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school </a:t>
            </a:r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where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children learn and enjoy.</a:t>
            </a:r>
          </a:p>
          <a:p>
            <a:pPr marL="342900" indent="-342900">
              <a:buAutoNum type="arabicPeriod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restaurant </a:t>
            </a:r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where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the poor families eat for free.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 park </a:t>
            </a:r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where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…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05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21783</TotalTime>
  <Words>651</Words>
  <Application>Microsoft Office PowerPoint</Application>
  <PresentationFormat>Presentación en pantalla (4:3)</PresentationFormat>
  <Paragraphs>93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3532</cp:revision>
  <dcterms:created xsi:type="dcterms:W3CDTF">2013-04-05T14:52:44Z</dcterms:created>
  <dcterms:modified xsi:type="dcterms:W3CDTF">2015-03-12T05:03:37Z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