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3" r:id="rId8"/>
    <p:sldId id="504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englishexercises.org/makeagame/viewgame.asp?id=10496" TargetMode="External"/><Relationship Id="rId4" Type="http://schemas.openxmlformats.org/officeDocument/2006/relationships/hyperlink" Target="http://www.grammar.cl/rules/prepositions-of-place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Let’s identify where some places in my city are located.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Look at how to use some prepositions of place: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http://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www.grammar.cl/rules/prepositions-of-place.htm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Go to the 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next link: </a:t>
            </a:r>
            <a:r>
              <a:rPr lang="en-US" sz="1100" dirty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http://</a:t>
            </a:r>
            <a:r>
              <a:rPr lang="en-US" sz="11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www.englishexercises.org/makeagame/viewgame.asp?id=10496</a:t>
            </a:r>
            <a:r>
              <a:rPr lang="en-US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s-CO" sz="1300" dirty="0" smtClean="0"/>
              <a:t>		T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 complete the sentences, when you finish, write the sentences correctly.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408100"/>
              </p:ext>
            </p:extLst>
          </p:nvPr>
        </p:nvGraphicFramePr>
        <p:xfrm>
          <a:off x="1907704" y="3933056"/>
          <a:ext cx="6096000" cy="25958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648072"/>
                <a:gridCol w="5447928"/>
              </a:tblGrid>
              <a:tr h="370840">
                <a:tc gridSpan="2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The boy is ____ the jeep.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Let’s identify  what to do in some places in the city</a:t>
            </a:r>
            <a:r>
              <a:rPr lang="en-US" sz="14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Write some places of the city and what you can do there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617275"/>
              </p:ext>
            </p:extLst>
          </p:nvPr>
        </p:nvGraphicFramePr>
        <p:xfrm>
          <a:off x="14016" y="2852936"/>
          <a:ext cx="9094488" cy="3708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613768"/>
                <a:gridCol w="64807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Place in the city</a:t>
                      </a:r>
                      <a:endParaRPr lang="en-US" noProof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Activity </a:t>
                      </a:r>
                      <a:endParaRPr lang="en-US" noProof="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noProof="0" smtClean="0"/>
                        <a:t>School </a:t>
                      </a:r>
                      <a:endParaRPr lang="en-US" i="1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noProof="0" dirty="0" smtClean="0"/>
                        <a:t>Study and learn important things.</a:t>
                      </a:r>
                      <a:endParaRPr lang="en-US" i="1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35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2275" y="177281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neighborhood has many places that make it unique.</a:t>
            </a:r>
          </a:p>
          <a:p>
            <a:endParaRPr lang="en-US" dirty="0" smtClean="0"/>
          </a:p>
          <a:p>
            <a:r>
              <a:rPr lang="en-US" b="1" dirty="0" smtClean="0"/>
              <a:t>ACTIVITY.    </a:t>
            </a:r>
            <a:r>
              <a:rPr lang="en-US" dirty="0" smtClean="0"/>
              <a:t>Describe what some people do in some places of your neighborhood</a:t>
            </a:r>
            <a:r>
              <a:rPr lang="en-US" dirty="0"/>
              <a:t>.</a:t>
            </a:r>
          </a:p>
        </p:txBody>
      </p:sp>
      <p:sp>
        <p:nvSpPr>
          <p:cNvPr id="4" name="3 Rectángulo"/>
          <p:cNvSpPr/>
          <p:nvPr/>
        </p:nvSpPr>
        <p:spPr>
          <a:xfrm>
            <a:off x="2748609" y="2566029"/>
            <a:ext cx="40094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My neighborhood</a:t>
            </a:r>
            <a:endParaRPr lang="en-US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8677" y="3266135"/>
            <a:ext cx="84604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i="1" dirty="0" smtClean="0"/>
              <a:t>The </a:t>
            </a:r>
            <a:r>
              <a:rPr lang="en-US" b="1" i="1" dirty="0" smtClean="0"/>
              <a:t>teacher</a:t>
            </a:r>
            <a:r>
              <a:rPr lang="en-US" i="1" dirty="0" smtClean="0"/>
              <a:t> works in the </a:t>
            </a:r>
            <a:r>
              <a:rPr lang="en-US" b="1" i="1" dirty="0" smtClean="0"/>
              <a:t>school</a:t>
            </a:r>
            <a:r>
              <a:rPr lang="en-US" i="1" dirty="0" smtClean="0"/>
              <a:t>.</a:t>
            </a:r>
          </a:p>
          <a:p>
            <a:pPr marL="342900" indent="-342900">
              <a:buAutoNum type="arabicPeriod"/>
            </a:pPr>
            <a:r>
              <a:rPr lang="en-US" i="1" dirty="0" smtClean="0"/>
              <a:t>The priest works in the . . .</a:t>
            </a:r>
          </a:p>
          <a:p>
            <a:pPr marL="342900" indent="-342900">
              <a:buAutoNum type="arabicPeriod"/>
            </a:pPr>
            <a:r>
              <a:rPr lang="en-US" i="1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34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21892</TotalTime>
  <Words>647</Words>
  <Application>Microsoft Office PowerPoint</Application>
  <PresentationFormat>Presentación en pantalla (4:3)</PresentationFormat>
  <Paragraphs>64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3542</cp:revision>
  <dcterms:created xsi:type="dcterms:W3CDTF">2013-04-05T14:52:44Z</dcterms:created>
  <dcterms:modified xsi:type="dcterms:W3CDTF">2015-03-12T14:48:55Z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