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466" r:id="rId6"/>
    <p:sldId id="498" r:id="rId7"/>
    <p:sldId id="504" r:id="rId8"/>
    <p:sldId id="506" r:id="rId9"/>
    <p:sldId id="507" r:id="rId10"/>
    <p:sldId id="501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izclub.com/storytime/summer/first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need to plan our activities in order to have a good time.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Christmas is a good opportunity for enjoying and sharing with our family.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You are planning to invite your cousins to spend Christmas together.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Write the activities you want to do with them in December.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843902"/>
              </p:ext>
            </p:extLst>
          </p:nvPr>
        </p:nvGraphicFramePr>
        <p:xfrm>
          <a:off x="-13314" y="3588698"/>
          <a:ext cx="9130686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444"/>
                <a:gridCol w="655424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Date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Activities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</a:tr>
              <a:tr h="334139">
                <a:tc>
                  <a:txBody>
                    <a:bodyPr/>
                    <a:lstStyle/>
                    <a:p>
                      <a:r>
                        <a:rPr lang="en-US" noProof="0" smtClean="0"/>
                        <a:t>December 7th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Light candles</a:t>
                      </a:r>
                      <a:endParaRPr lang="en-US" noProof="0" dirty="0"/>
                    </a:p>
                  </a:txBody>
                  <a:tcPr/>
                </a:tc>
              </a:tr>
              <a:tr h="328419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50691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1697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39251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0553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155803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 is my family tree.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Make a similar family tree, in which you add the names of your family members. </a:t>
            </a:r>
            <a:endParaRPr lang="es-CO" dirty="0" smtClean="0"/>
          </a:p>
        </p:txBody>
      </p:sp>
      <p:pic>
        <p:nvPicPr>
          <p:cNvPr id="15" name="14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2427"/>
            <a:ext cx="4680520" cy="396336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4680520" y="2512427"/>
            <a:ext cx="445016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My family tree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is my family tree.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Now describe the family relationships in a more complete way. 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Follow the examples. </a:t>
            </a:r>
          </a:p>
          <a:p>
            <a:r>
              <a:rPr lang="en-US" sz="1200" b="1" i="1" dirty="0" smtClean="0"/>
              <a:t>	</a:t>
            </a:r>
            <a:r>
              <a:rPr lang="en-US" sz="1400" b="1" i="1" dirty="0" smtClean="0"/>
              <a:t>               (</a:t>
            </a:r>
            <a:r>
              <a:rPr lang="en-US" sz="1400" b="1" i="1" dirty="0"/>
              <a:t>Include your pronunciation by recording your voice)</a:t>
            </a:r>
            <a:endParaRPr lang="es-CO" sz="1400" dirty="0"/>
          </a:p>
          <a:p>
            <a:endParaRPr lang="es-CO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323528" y="3573016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Maria is the wife of my dad.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Juan is the father of my brothers.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Summer vacation.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You want to have a wonderful summer vacation. Start  by describing your plans.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Follow the example: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CO" dirty="0">
                <a:hlinkClick r:id="rId4"/>
              </a:rPr>
              <a:t>http://</a:t>
            </a:r>
            <a:r>
              <a:rPr lang="es-CO" dirty="0" smtClean="0">
                <a:hlinkClick r:id="rId4"/>
              </a:rPr>
              <a:t>www.kizclub.com/storytime/summer/first.html</a:t>
            </a:r>
            <a:endParaRPr lang="es-CO" dirty="0" smtClean="0"/>
          </a:p>
          <a:p>
            <a:pPr algn="ctr"/>
            <a:r>
              <a:rPr lang="en-US" sz="1400" b="1" i="1" dirty="0"/>
              <a:t>(Include your pronunciation by recording your voice)</a:t>
            </a:r>
            <a:endParaRPr lang="es-CO" sz="1400" dirty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n-US" dirty="0" smtClean="0"/>
              <a:t>I would like to . . 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 would like to . . 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 would like to . . .</a:t>
            </a:r>
          </a:p>
          <a:p>
            <a:endParaRPr lang="es-CO" dirty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970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21768</TotalTime>
  <Words>758</Words>
  <Application>Microsoft Office PowerPoint</Application>
  <PresentationFormat>Presentación en pantalla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3531</cp:revision>
  <dcterms:created xsi:type="dcterms:W3CDTF">2013-04-05T14:52:44Z</dcterms:created>
  <dcterms:modified xsi:type="dcterms:W3CDTF">2015-04-17T19:54:30Z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