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sldIdLst>
    <p:sldId id="466" r:id="rId6"/>
    <p:sldId id="498" r:id="rId7"/>
    <p:sldId id="504" r:id="rId8"/>
    <p:sldId id="505" r:id="rId9"/>
    <p:sldId id="501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learnenglishteens.britishcouncil.org/grammar-vocabulary/grammar-videos/present-continuou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Some people in your neighborhood are looking for a job. Help them find their best option, according to their occupations. Complete the chart. </a:t>
            </a: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i="1" dirty="0"/>
              <a:t>(Include your pronunciation by recording your voice)</a:t>
            </a:r>
            <a:endParaRPr lang="es-CO" sz="1400" dirty="0"/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917797"/>
              </p:ext>
            </p:extLst>
          </p:nvPr>
        </p:nvGraphicFramePr>
        <p:xfrm>
          <a:off x="26628" y="2420888"/>
          <a:ext cx="9117372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359"/>
                <a:gridCol w="2736304"/>
                <a:gridCol w="2016224"/>
                <a:gridCol w="2758485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noProof="0" smtClean="0"/>
                        <a:t>Occupation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noProof="0" smtClean="0"/>
                        <a:t>Activities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noProof="0" smtClean="0"/>
                        <a:t>Where?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noProof="0" smtClean="0"/>
                        <a:t>Characteristics of the employee 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noProof="0" smtClean="0"/>
                        <a:t>Teacher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noProof="0" smtClean="0"/>
                        <a:t>Teach English, control the group, write projects.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noProof="0" smtClean="0"/>
                        <a:t>Ciberschool</a:t>
                      </a:r>
                      <a:r>
                        <a:rPr lang="en-US" baseline="0" noProof="0" smtClean="0"/>
                        <a:t> UCN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noProof="0" dirty="0" smtClean="0"/>
                        <a:t>Leader</a:t>
                      </a:r>
                      <a:r>
                        <a:rPr lang="en-US" baseline="0" noProof="0" dirty="0" smtClean="0"/>
                        <a:t>,</a:t>
                      </a:r>
                      <a:r>
                        <a:rPr lang="en-US" noProof="0" dirty="0" smtClean="0"/>
                        <a:t> responsible,</a:t>
                      </a:r>
                      <a:r>
                        <a:rPr lang="en-US" baseline="0" noProof="0" dirty="0" smtClean="0"/>
                        <a:t> active, respectful.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Let’s share some photographs by describing what is happening on each of them.</a:t>
            </a: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Describe what is happening on the photographs</a:t>
            </a:r>
            <a:r>
              <a:rPr lang="es-CO" dirty="0" smtClean="0"/>
              <a:t>. </a:t>
            </a:r>
            <a:r>
              <a:rPr lang="en-US" dirty="0" smtClean="0"/>
              <a:t>Follow the example</a:t>
            </a:r>
            <a:r>
              <a:rPr lang="es-CO" dirty="0" smtClean="0"/>
              <a:t>:</a:t>
            </a:r>
            <a:endParaRPr lang="es-CO" dirty="0" smtClean="0"/>
          </a:p>
          <a:p>
            <a:pPr algn="ctr"/>
            <a:r>
              <a:rPr lang="es-CO" sz="1600" dirty="0" smtClean="0">
                <a:hlinkClick r:id="rId4"/>
              </a:rPr>
              <a:t>http</a:t>
            </a:r>
            <a:r>
              <a:rPr lang="es-CO" sz="1600" dirty="0">
                <a:hlinkClick r:id="rId4"/>
              </a:rPr>
              <a:t>://</a:t>
            </a:r>
            <a:r>
              <a:rPr lang="es-CO" sz="1600" dirty="0" smtClean="0">
                <a:hlinkClick r:id="rId4"/>
              </a:rPr>
              <a:t>learnenglishteens.britishcouncil.org/grammar-vocabulary/grammar-videos/present-continuous</a:t>
            </a:r>
            <a:endParaRPr lang="es-CO" sz="1600" dirty="0" smtClean="0"/>
          </a:p>
          <a:p>
            <a:endParaRPr lang="es-CO" dirty="0" smtClean="0"/>
          </a:p>
        </p:txBody>
      </p:sp>
      <p:pic>
        <p:nvPicPr>
          <p:cNvPr id="1026" name="Picture 2" descr="C:\Users\Usuario\Desktop\Sin títul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073148"/>
            <a:ext cx="5727848" cy="320929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03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Describe at least 5 photographs, following the model.</a:t>
            </a:r>
          </a:p>
          <a:p>
            <a:r>
              <a:rPr lang="en-US" sz="1400" b="1" i="1" dirty="0"/>
              <a:t>(Include your pronunciation by recording your voice)</a:t>
            </a:r>
            <a:endParaRPr lang="es-CO" sz="1400" dirty="0"/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50" name="Picture 2" descr="C:\Users\Usuario\Desktop\Sin títul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551" y="2564904"/>
            <a:ext cx="9021763" cy="4090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964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21740</TotalTime>
  <Words>635</Words>
  <Application>Microsoft Office PowerPoint</Application>
  <PresentationFormat>Presentación en pantalla (4:3)</PresentationFormat>
  <Paragraphs>41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3520</cp:revision>
  <dcterms:created xsi:type="dcterms:W3CDTF">2013-04-05T14:52:44Z</dcterms:created>
  <dcterms:modified xsi:type="dcterms:W3CDTF">2015-04-10T05:08:15Z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