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499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ORGLQudvMW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identify what some people do:</a:t>
            </a: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https://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www.youtube.com/watch?v=ORGLQudvMWE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Watch the video, then </a:t>
            </a:r>
            <a:r>
              <a:rPr lang="es-CO" dirty="0" smtClean="0"/>
              <a:t>complete the </a:t>
            </a:r>
            <a:r>
              <a:rPr lang="en-US" dirty="0" smtClean="0"/>
              <a:t>next information with activities that </a:t>
            </a:r>
            <a:r>
              <a:rPr lang="es-CO" dirty="0" err="1" smtClean="0"/>
              <a:t>people</a:t>
            </a:r>
            <a:r>
              <a:rPr lang="es-CO" dirty="0" smtClean="0"/>
              <a:t> </a:t>
            </a:r>
            <a:r>
              <a:rPr lang="es-CO" dirty="0" smtClean="0"/>
              <a:t>in your </a:t>
            </a:r>
            <a:r>
              <a:rPr lang="en-US" dirty="0" smtClean="0"/>
              <a:t>neighborho</a:t>
            </a:r>
            <a:r>
              <a:rPr lang="es-CO" dirty="0" err="1" smtClean="0"/>
              <a:t>od</a:t>
            </a:r>
            <a:r>
              <a:rPr lang="es-CO" dirty="0" smtClean="0"/>
              <a:t> do:</a:t>
            </a:r>
            <a:endParaRPr lang="es-CO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48564"/>
              </p:ext>
            </p:extLst>
          </p:nvPr>
        </p:nvGraphicFramePr>
        <p:xfrm>
          <a:off x="9962" y="3284984"/>
          <a:ext cx="912072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734"/>
                <a:gridCol w="2088232"/>
                <a:gridCol w="52067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Who?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Occupation</a:t>
                      </a:r>
                      <a:r>
                        <a:rPr lang="en-US" baseline="0" noProof="0" smtClean="0"/>
                        <a:t>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Activity 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Jenny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Secretary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Make phone</a:t>
                      </a:r>
                      <a:r>
                        <a:rPr lang="en-US" baseline="0" noProof="0" dirty="0" smtClean="0"/>
                        <a:t> calls.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 identifying the occupations, we can describe what some people are doing.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where some people are working, according to their occupations.</a:t>
            </a: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Follow the examples.</a:t>
            </a:r>
            <a:endParaRPr lang="en-US" dirty="0"/>
          </a:p>
        </p:txBody>
      </p:sp>
      <p:pic>
        <p:nvPicPr>
          <p:cNvPr id="16" name="15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39" y="2420888"/>
            <a:ext cx="936104" cy="1745221"/>
          </a:xfrm>
          <a:prstGeom prst="rect">
            <a:avLst/>
          </a:prstGeom>
        </p:spPr>
      </p:pic>
      <p:pic>
        <p:nvPicPr>
          <p:cNvPr id="1026" name="Imagen 27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90" y="2595248"/>
            <a:ext cx="700913" cy="1639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547664" y="3506028"/>
            <a:ext cx="259228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farmer is working in the farm.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868144" y="3506028"/>
            <a:ext cx="259228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doctor is working in the hospital.</a:t>
            </a:r>
            <a:endParaRPr lang="en-US" dirty="0"/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909044"/>
              </p:ext>
            </p:extLst>
          </p:nvPr>
        </p:nvGraphicFramePr>
        <p:xfrm>
          <a:off x="107504" y="4365104"/>
          <a:ext cx="9001000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648072"/>
                <a:gridCol w="8352928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3.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4.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5.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6.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enjoy using internet to find important information. There I can find what some important people around the world do, such as writers, scientists, politicians, poets….</a:t>
            </a:r>
          </a:p>
          <a:p>
            <a:pPr algn="just"/>
            <a:endParaRPr lang="en-US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ACTIVITY: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some personal information of famous people, completing the chart:</a:t>
            </a:r>
          </a:p>
          <a:p>
            <a:pPr algn="just"/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461171"/>
              </p:ext>
            </p:extLst>
          </p:nvPr>
        </p:nvGraphicFramePr>
        <p:xfrm>
          <a:off x="35078" y="2708920"/>
          <a:ext cx="9130685" cy="426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/>
                <a:gridCol w="1296144"/>
                <a:gridCol w="1440160"/>
                <a:gridCol w="2304256"/>
                <a:gridCol w="2398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noProof="0" smtClean="0"/>
                        <a:t>who?</a:t>
                      </a:r>
                      <a:endParaRPr lang="en-US" sz="17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noProof="0" smtClean="0"/>
                        <a:t>Occupation </a:t>
                      </a:r>
                      <a:endParaRPr lang="en-US" sz="17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noProof="0" smtClean="0"/>
                        <a:t>Country</a:t>
                      </a:r>
                      <a:r>
                        <a:rPr lang="en-US" sz="1700" baseline="0" noProof="0" smtClean="0"/>
                        <a:t> </a:t>
                      </a:r>
                      <a:endParaRPr lang="en-US" sz="17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noProof="0" smtClean="0"/>
                        <a:t>Activities </a:t>
                      </a:r>
                      <a:endParaRPr lang="en-US" sz="17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noProof="0" smtClean="0"/>
                        <a:t>Place and date of birth </a:t>
                      </a:r>
                      <a:endParaRPr lang="en-US" sz="17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noProof="0" smtClean="0"/>
                        <a:t>Pablo Neruda</a:t>
                      </a:r>
                      <a:endParaRPr lang="en-US" sz="16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i="1" noProof="0" smtClean="0"/>
                        <a:t>Poet </a:t>
                      </a:r>
                      <a:endParaRPr lang="en-US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i="1" noProof="0" smtClean="0"/>
                        <a:t>Chile </a:t>
                      </a:r>
                      <a:endParaRPr lang="en-US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i="1" noProof="0" smtClean="0"/>
                        <a:t>Write poems </a:t>
                      </a:r>
                      <a:endParaRPr lang="en-US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i="1" noProof="0" dirty="0" err="1" smtClean="0"/>
                        <a:t>Parral</a:t>
                      </a:r>
                      <a:r>
                        <a:rPr lang="en-US" i="1" noProof="0" dirty="0" smtClean="0"/>
                        <a:t>, July 12th, 1904</a:t>
                      </a:r>
                      <a:endParaRPr lang="en-US" i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98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21765</TotalTime>
  <Words>683</Words>
  <Application>Microsoft Office PowerPoint</Application>
  <PresentationFormat>Presentación en pantalla (4:3)</PresentationFormat>
  <Paragraphs>74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3521</cp:revision>
  <dcterms:created xsi:type="dcterms:W3CDTF">2013-04-05T14:52:44Z</dcterms:created>
  <dcterms:modified xsi:type="dcterms:W3CDTF">2015-04-17T19:33:11Z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