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58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14/03/2011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lishmedialab.com/GrammarGames/present%20tenses/present%20progressive%20hangman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55576" y="1268760"/>
            <a:ext cx="7056784" cy="4483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sz="2400" dirty="0" smtClean="0"/>
              <a:t>Personal information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sz="2400" dirty="0" smtClean="0"/>
              <a:t>Game: present continuous tense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sz="2400" dirty="0" smtClean="0"/>
              <a:t>Temporal order.</a:t>
            </a:r>
          </a:p>
          <a:p>
            <a:pPr marL="342900" indent="-342900">
              <a:lnSpc>
                <a:spcPct val="250000"/>
              </a:lnSpc>
              <a:buAutoNum type="arabicPeriod"/>
            </a:pPr>
            <a:r>
              <a:rPr lang="en-US" sz="2400" dirty="0" smtClean="0"/>
              <a:t>Comparative of equality</a:t>
            </a:r>
          </a:p>
          <a:p>
            <a:pPr marL="342900" indent="-342900">
              <a:buAutoNum type="arabicPeriod"/>
            </a:pPr>
            <a:endParaRPr lang="es-CO" dirty="0" smtClean="0"/>
          </a:p>
          <a:p>
            <a:pPr marL="342900" indent="-342900">
              <a:buAutoNum type="arabicPeriod"/>
            </a:pP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620690"/>
          <a:ext cx="7920880" cy="3592446"/>
        </p:xfrm>
        <a:graphic>
          <a:graphicData uri="http://schemas.openxmlformats.org/drawingml/2006/table">
            <a:tbl>
              <a:tblPr/>
              <a:tblGrid>
                <a:gridCol w="1980220"/>
                <a:gridCol w="5940660"/>
              </a:tblGrid>
              <a:tr h="326586">
                <a:tc row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is Henry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His last name is Watts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is from Canada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was born in Ottawa 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His parents are Geraldine and William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lives at 40 Milton Close, Toronto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is 22 years old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His birthday is on October 2nd 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is a student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likes video games, hamburgers and sports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658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He dislikes fish, mathematics and horror movies </a:t>
                      </a:r>
                      <a:endParaRPr lang="es-CO" sz="14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885" marR="60885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7584" y="1052736"/>
            <a:ext cx="1307083" cy="2308225"/>
          </a:xfrm>
          <a:prstGeom prst="rect">
            <a:avLst/>
          </a:prstGeom>
          <a:noFill/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339751" y="4221088"/>
          <a:ext cx="6264696" cy="2179320"/>
        </p:xfrm>
        <a:graphic>
          <a:graphicData uri="http://schemas.openxmlformats.org/drawingml/2006/table">
            <a:tbl>
              <a:tblPr/>
              <a:tblGrid>
                <a:gridCol w="2220022"/>
                <a:gridCol w="3891869"/>
                <a:gridCol w="152805"/>
              </a:tblGrid>
              <a:tr h="19178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Calibri"/>
                          <a:ea typeface="Times New Roman"/>
                          <a:cs typeface="Times New Roman"/>
                        </a:rPr>
                        <a:t>Information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Occupation: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Likes: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Birth: 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latin typeface="Calibri"/>
                          <a:ea typeface="Times New Roman"/>
                          <a:cs typeface="Times New Roman"/>
                        </a:rPr>
                        <a:t>October 2</a:t>
                      </a:r>
                      <a:r>
                        <a:rPr lang="en-US" sz="1300" baseline="30000" dirty="0" smtClean="0">
                          <a:latin typeface="Calibri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3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Nationality </a:t>
                      </a: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Residence: 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Name: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s-CO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Parents: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Last</a:t>
                      </a:r>
                      <a:r>
                        <a:rPr lang="en-US" sz="1300" b="1" baseline="0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name: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917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70C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Dislikes:</a:t>
                      </a:r>
                      <a:endParaRPr lang="es-CO" sz="11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645" marR="616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5576" y="18864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Activity.   Complete the information, according to the next biography. </a:t>
            </a:r>
            <a:endParaRPr lang="en-US" dirty="0"/>
          </a:p>
        </p:txBody>
      </p:sp>
      <p:pic>
        <p:nvPicPr>
          <p:cNvPr id="1026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Imagen 2" descr="MCj04339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1912" y="260648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iego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895751" cy="43204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755576" y="188640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                  ACTIVITY.  Go to: </a:t>
            </a:r>
            <a:r>
              <a:rPr lang="en-US" u="sng" dirty="0" smtClean="0">
                <a:latin typeface="Calibri" pitchFamily="34" charset="0"/>
                <a:cs typeface="Calibri" pitchFamily="34" charset="0"/>
                <a:hlinkClick r:id="rId3"/>
              </a:rPr>
              <a:t>http://www.englishmedialab.com/GrammarGames/present%20tenses/present%20progressive%20hangman.html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, complete each sentence, click in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next puzzle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and when you finish, write in order all the 10 sentences:</a:t>
            </a:r>
            <a:r>
              <a:rPr lang="es-CO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CO" dirty="0" smtClean="0">
                <a:latin typeface="Calibri" pitchFamily="34" charset="0"/>
                <a:cs typeface="Calibri" pitchFamily="34" charset="0"/>
              </a:rPr>
            </a:br>
            <a:r>
              <a:rPr lang="es-CO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Mum is cooking breakfast</a:t>
            </a:r>
            <a:endParaRPr lang="es-CO" dirty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2" descr="MCj0433938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4725144"/>
            <a:ext cx="8640960" cy="1368152"/>
          </a:xfrm>
        </p:spPr>
        <p:txBody>
          <a:bodyPr>
            <a:normAutofit/>
          </a:bodyPr>
          <a:lstStyle/>
          <a:p>
            <a:pPr algn="just"/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First,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they jump role; </a:t>
            </a: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second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they play tag; </a:t>
            </a: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they play leapfrog; </a:t>
            </a: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later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they do summersaults; </a:t>
            </a: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after that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they play in the dirt </a:t>
            </a: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 finally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he splash in the puddles.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Image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8760"/>
            <a:ext cx="666273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n 2" descr="MCj022205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2" descr="MCj043393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971600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Describe 6 images from “</a:t>
            </a:r>
            <a:r>
              <a:rPr lang="es-CO" dirty="0" smtClean="0"/>
              <a:t>juegos infantiles</a:t>
            </a:r>
            <a:r>
              <a:rPr lang="en-US" dirty="0" smtClean="0"/>
              <a:t>”, using temporal order.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27584" y="1052737"/>
          <a:ext cx="7632848" cy="4968551"/>
        </p:xfrm>
        <a:graphic>
          <a:graphicData uri="http://schemas.openxmlformats.org/drawingml/2006/table">
            <a:tbl>
              <a:tblPr/>
              <a:tblGrid>
                <a:gridCol w="4104456"/>
                <a:gridCol w="3528392"/>
              </a:tblGrid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John’s father is handsome and so is John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0">
                          <a:latin typeface="Calibri"/>
                          <a:ea typeface="Times New Roman"/>
                          <a:cs typeface="Times New Roman"/>
                        </a:rPr>
                        <a:t>John is as handsome as his father</a:t>
                      </a:r>
                      <a:endParaRPr lang="es-CO" sz="110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100" i="0">
                          <a:latin typeface="Calibri"/>
                          <a:ea typeface="Times New Roman"/>
                          <a:cs typeface="Times New Roman"/>
                        </a:rPr>
                        <a:t>John es tan atractivo como su padre</a:t>
                      </a: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El padre de John es atractivo y así es John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Sandra’s mother is generous and so is Sandra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La madre de Sandra es generosa y así es Sandra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Albert’s brother is intelligent and so is Albert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El hermano de Alberto es inteligente y así es Alberto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Mary drives fast and so does Helen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Mary conduce rápido y así lo hace Helen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Our home is comfortable and so is yours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 dirty="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Nuestra casa es cómoda y así es la tuya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Jenny works hard and so does Betty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>
                          <a:latin typeface="Calibri"/>
                          <a:ea typeface="Times New Roman"/>
                          <a:cs typeface="Times New Roman"/>
                        </a:rPr>
                        <a:t>Jenny trabaja duro y así lo hace Betty</a:t>
                      </a:r>
                      <a:endParaRPr lang="es-CO" sz="13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718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300" b="1" i="0" dirty="0">
                          <a:solidFill>
                            <a:srgbClr val="00206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Jack can run fast and so can Jill</a:t>
                      </a:r>
                      <a:endParaRPr lang="es-CO" sz="13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CO" sz="110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>
                      <a:noFill/>
                    </a:lnL>
                    <a:lnR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CO" sz="1300" i="0" dirty="0">
                          <a:latin typeface="Calibri"/>
                          <a:ea typeface="Times New Roman"/>
                          <a:cs typeface="Times New Roman"/>
                        </a:rPr>
                        <a:t>Jack puede correr rápido y así lo puede hacer </a:t>
                      </a:r>
                      <a:r>
                        <a:rPr lang="es-CO" sz="1300" i="0" dirty="0" err="1">
                          <a:latin typeface="Calibri"/>
                          <a:ea typeface="Times New Roman"/>
                          <a:cs typeface="Times New Roman"/>
                        </a:rPr>
                        <a:t>Jill</a:t>
                      </a:r>
                      <a:endParaRPr lang="es-CO" sz="1300" dirty="0">
                        <a:latin typeface="Times New Roman"/>
                        <a:ea typeface="Times New Roman"/>
                      </a:endParaRPr>
                    </a:p>
                  </a:txBody>
                  <a:tcPr marL="61107" marR="61107" marT="0" marB="0">
                    <a:lnL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57150" cap="flat" cmpd="dbl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755576" y="188640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Compare using AS … AS according to the first sentences. Follow the examples.</a:t>
            </a:r>
            <a:endParaRPr lang="en-US" dirty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451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E34522-FCB5-4970-8951-9C99ECA7E4A4}"/>
</file>

<file path=customXml/itemProps2.xml><?xml version="1.0" encoding="utf-8"?>
<ds:datastoreItem xmlns:ds="http://schemas.openxmlformats.org/officeDocument/2006/customXml" ds:itemID="{5BC5449F-36C9-4D62-99FA-35233BA2A2A2}"/>
</file>

<file path=customXml/itemProps3.xml><?xml version="1.0" encoding="utf-8"?>
<ds:datastoreItem xmlns:ds="http://schemas.openxmlformats.org/officeDocument/2006/customXml" ds:itemID="{448E9C0A-71D3-472B-9BC6-B79EF87101B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731</TotalTime>
  <Words>344</Words>
  <Application>Microsoft Office PowerPoint</Application>
  <PresentationFormat>Presentación en pantalla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118</cp:revision>
  <dcterms:created xsi:type="dcterms:W3CDTF">2009-03-25T12:49:46Z</dcterms:created>
  <dcterms:modified xsi:type="dcterms:W3CDTF">2011-03-14T20:57:49Z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