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4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17/04/2015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first day of class can be very exciting because I start making new friends. But first I need to introduce myself by saying my personal information.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This</a:t>
            </a:r>
            <a:r>
              <a:rPr lang="en-US" dirty="0" smtClean="0"/>
              <a:t> is your first day of class. Please, introduce yourself. Follow the example:</a:t>
            </a:r>
          </a:p>
          <a:p>
            <a:r>
              <a:rPr lang="en-US" dirty="0"/>
              <a:t>	 </a:t>
            </a:r>
            <a:r>
              <a:rPr lang="en-US" dirty="0" smtClean="0"/>
              <a:t>          </a:t>
            </a:r>
            <a:r>
              <a:rPr lang="en-US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voice)</a:t>
            </a:r>
          </a:p>
          <a:p>
            <a:endParaRPr lang="es-CO" dirty="0"/>
          </a:p>
        </p:txBody>
      </p:sp>
      <p:pic>
        <p:nvPicPr>
          <p:cNvPr id="6" name="5 Imagen" descr="Macintosh HD:Users:Mac_Ciber:Desktop:teacher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068960"/>
            <a:ext cx="5328592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talk about our family members and what they can do, according to their occupations.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Describe some family members and explain what they can do. Follow the example</a:t>
            </a:r>
            <a:r>
              <a:rPr lang="es-CO" dirty="0" smtClean="0"/>
              <a:t>.</a:t>
            </a:r>
          </a:p>
          <a:p>
            <a:r>
              <a:rPr lang="en-US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           (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voice)</a:t>
            </a:r>
          </a:p>
          <a:p>
            <a:endParaRPr lang="es-CO" dirty="0" smtClean="0"/>
          </a:p>
        </p:txBody>
      </p:sp>
      <p:pic>
        <p:nvPicPr>
          <p:cNvPr id="5" name="4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191" y="2745336"/>
            <a:ext cx="1511935" cy="1511935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3132522" y="2987441"/>
            <a:ext cx="3745780" cy="755967"/>
          </a:xfrm>
          <a:prstGeom prst="wedgeRectCallout">
            <a:avLst>
              <a:gd name="adj1" fmla="val -58654"/>
              <a:gd name="adj2" fmla="val -2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dirty="0"/>
              <a:t>Henry is my father. He is a teacher. He can teach English and Spanish.</a:t>
            </a:r>
          </a:p>
        </p:txBody>
      </p:sp>
      <p:pic>
        <p:nvPicPr>
          <p:cNvPr id="6" name="5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964" y="4437112"/>
            <a:ext cx="1428006" cy="1614433"/>
          </a:xfrm>
          <a:prstGeom prst="rect">
            <a:avLst/>
          </a:prstGeom>
        </p:spPr>
      </p:pic>
      <p:sp>
        <p:nvSpPr>
          <p:cNvPr id="7" name="6 Llamada rectangular"/>
          <p:cNvSpPr/>
          <p:nvPr/>
        </p:nvSpPr>
        <p:spPr>
          <a:xfrm>
            <a:off x="3132522" y="4257271"/>
            <a:ext cx="3745780" cy="755967"/>
          </a:xfrm>
          <a:prstGeom prst="wedgeRectCallout">
            <a:avLst>
              <a:gd name="adj1" fmla="val -58654"/>
              <a:gd name="adj2" fmla="val -2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dirty="0" smtClean="0"/>
              <a:t>Sarah </a:t>
            </a:r>
            <a:r>
              <a:rPr lang="en-US" dirty="0"/>
              <a:t>is my </a:t>
            </a:r>
            <a:r>
              <a:rPr lang="en-US" dirty="0" smtClean="0"/>
              <a:t>mother</a:t>
            </a:r>
            <a:r>
              <a:rPr lang="en-US" dirty="0"/>
              <a:t>. </a:t>
            </a:r>
            <a:r>
              <a:rPr lang="en-US" dirty="0" smtClean="0"/>
              <a:t>She </a:t>
            </a:r>
            <a:r>
              <a:rPr lang="en-US" dirty="0"/>
              <a:t>is </a:t>
            </a:r>
            <a:r>
              <a:rPr lang="en-US" dirty="0" smtClean="0"/>
              <a:t>a secretary. She </a:t>
            </a:r>
            <a:r>
              <a:rPr lang="en-US" dirty="0"/>
              <a:t>can </a:t>
            </a:r>
            <a:r>
              <a:rPr lang="en-US" dirty="0" smtClean="0"/>
              <a:t>answer and make phone calls.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0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21612</TotalTime>
  <Words>514</Words>
  <Application>Microsoft Office PowerPoint</Application>
  <PresentationFormat>Presentación en pantalla (4:3)</PresentationFormat>
  <Paragraphs>30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3509</cp:revision>
  <dcterms:created xsi:type="dcterms:W3CDTF">2013-04-05T14:52:44Z</dcterms:created>
  <dcterms:modified xsi:type="dcterms:W3CDTF">2015-04-17T19:24:37Z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