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3" r:id="rId8"/>
    <p:sldId id="499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11/03/2015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kizclub.com/storytime/wanabe/wanabe1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854577"/>
              </p:ext>
            </p:extLst>
          </p:nvPr>
        </p:nvGraphicFramePr>
        <p:xfrm>
          <a:off x="-13314" y="2708920"/>
          <a:ext cx="9157314" cy="388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094"/>
                <a:gridCol w="1476985"/>
                <a:gridCol w="664644"/>
                <a:gridCol w="2806272"/>
                <a:gridCol w="1414100"/>
                <a:gridCol w="15262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Name </a:t>
                      </a:r>
                      <a:endParaRPr lang="en-US" sz="14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Relationship  </a:t>
                      </a:r>
                      <a:endParaRPr lang="en-US" sz="14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Age </a:t>
                      </a:r>
                      <a:endParaRPr lang="en-US" sz="14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Place and date of birth</a:t>
                      </a:r>
                      <a:endParaRPr lang="en-US" sz="14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Hobby </a:t>
                      </a:r>
                      <a:endParaRPr lang="en-US" sz="14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Occupation </a:t>
                      </a:r>
                      <a:endParaRPr lang="en-US" sz="14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Cindy</a:t>
                      </a:r>
                      <a:r>
                        <a:rPr lang="en-US" sz="1300" baseline="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en-US" sz="13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Sister </a:t>
                      </a:r>
                      <a:endParaRPr lang="en-US" sz="13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</a:t>
                      </a:r>
                      <a:endParaRPr lang="en-US" sz="13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Bogotá,</a:t>
                      </a:r>
                      <a:r>
                        <a:rPr lang="en-US" sz="1300" baseline="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January 22nd – 2001 </a:t>
                      </a:r>
                      <a:endParaRPr lang="en-US" sz="13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Reading</a:t>
                      </a:r>
                      <a:r>
                        <a:rPr lang="en-US" sz="1300" baseline="0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en-US" sz="13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Student </a:t>
                      </a:r>
                      <a:endParaRPr lang="en-US" sz="13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O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-13314" y="1772816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ask our family members about their most relevant personal information.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Complete the next chart by writing some information of your family members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My family members have different occupations. Some of them work as teachers, doctors,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sport players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secretaries, etc. 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Write the occupations according to the images.</a:t>
            </a:r>
            <a:endParaRPr lang="en-US" dirty="0"/>
          </a:p>
        </p:txBody>
      </p:sp>
      <p:pic>
        <p:nvPicPr>
          <p:cNvPr id="5" name="4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843" y="4775327"/>
            <a:ext cx="1413707" cy="1477007"/>
          </a:xfrm>
          <a:prstGeom prst="rect">
            <a:avLst/>
          </a:prstGeom>
        </p:spPr>
      </p:pic>
      <p:pic>
        <p:nvPicPr>
          <p:cNvPr id="6" name="5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637901"/>
            <a:ext cx="1259840" cy="1228090"/>
          </a:xfrm>
          <a:prstGeom prst="rect">
            <a:avLst/>
          </a:prstGeom>
        </p:spPr>
      </p:pic>
      <p:pic>
        <p:nvPicPr>
          <p:cNvPr id="7" name="6 Imagen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992" y="2719200"/>
            <a:ext cx="1263388" cy="1437964"/>
          </a:xfrm>
          <a:prstGeom prst="rect">
            <a:avLst/>
          </a:prstGeom>
        </p:spPr>
      </p:pic>
      <p:pic>
        <p:nvPicPr>
          <p:cNvPr id="8" name="7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846" y="2645229"/>
            <a:ext cx="1586434" cy="1511935"/>
          </a:xfrm>
          <a:prstGeom prst="rect">
            <a:avLst/>
          </a:prstGeom>
        </p:spPr>
      </p:pic>
      <p:pic>
        <p:nvPicPr>
          <p:cNvPr id="9" name="8 Imagen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877" y="2771112"/>
            <a:ext cx="1387128" cy="1407821"/>
          </a:xfrm>
          <a:prstGeom prst="rect">
            <a:avLst/>
          </a:prstGeom>
        </p:spPr>
      </p:pic>
      <p:pic>
        <p:nvPicPr>
          <p:cNvPr id="11" name="10 Imagen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126" y="4621199"/>
            <a:ext cx="1598538" cy="1572895"/>
          </a:xfrm>
          <a:prstGeom prst="rect">
            <a:avLst/>
          </a:prstGeom>
        </p:spPr>
      </p:pic>
      <p:pic>
        <p:nvPicPr>
          <p:cNvPr id="12" name="11 Imagen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254" y="4621199"/>
            <a:ext cx="1671569" cy="1631135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34" y="4637901"/>
            <a:ext cx="1428006" cy="1614433"/>
          </a:xfrm>
          <a:prstGeom prst="rect">
            <a:avLst/>
          </a:prstGeom>
        </p:spPr>
      </p:pic>
      <p:pic>
        <p:nvPicPr>
          <p:cNvPr id="14" name="13 Imagen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46" y="2645229"/>
            <a:ext cx="1511935" cy="1511935"/>
          </a:xfrm>
          <a:prstGeom prst="rect">
            <a:avLst/>
          </a:prstGeom>
        </p:spPr>
      </p:pic>
      <p:pic>
        <p:nvPicPr>
          <p:cNvPr id="15" name="14 Imagen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15" y="2958567"/>
            <a:ext cx="1375265" cy="1220366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783126" y="4178933"/>
            <a:ext cx="1500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err="1" smtClean="0"/>
              <a:t>Architect</a:t>
            </a:r>
            <a:r>
              <a:rPr lang="es-CO" dirty="0" smtClean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03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will grow up and will graduate from university, then I will have a great job!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see these stories and let’s think about what we want to be in the future: </a:t>
            </a:r>
            <a:r>
              <a:rPr lang="en-US" sz="1400" u="sng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http://www.kizclub.com/storytime/wanabe/wanabe1.html</a:t>
            </a:r>
            <a:endParaRPr lang="en-US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ACTIVITY: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Ask your friends/classmates/neighbors/cousins… what they want to be:</a:t>
            </a:r>
          </a:p>
          <a:p>
            <a:pPr algn="just"/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sz="14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O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72627"/>
              </p:ext>
            </p:extLst>
          </p:nvPr>
        </p:nvGraphicFramePr>
        <p:xfrm>
          <a:off x="1" y="3211582"/>
          <a:ext cx="9143999" cy="3425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1368152"/>
                <a:gridCol w="3879335"/>
                <a:gridCol w="1184888"/>
                <a:gridCol w="1524000"/>
              </a:tblGrid>
              <a:tr h="360039">
                <a:tc>
                  <a:txBody>
                    <a:bodyPr/>
                    <a:lstStyle/>
                    <a:p>
                      <a:r>
                        <a:rPr lang="en-US" noProof="0" smtClean="0"/>
                        <a:t>Name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Relationship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Occupation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Activity </a:t>
                      </a:r>
                      <a:endParaRPr lang="en-US" noProof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 want to be a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So I can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48963">
                <a:tc>
                  <a:txBody>
                    <a:bodyPr/>
                    <a:lstStyle/>
                    <a:p>
                      <a:r>
                        <a:rPr lang="en-US" b="1" i="1" noProof="0" smtClean="0"/>
                        <a:t>Santiago</a:t>
                      </a:r>
                      <a:endParaRPr lang="en-US" b="1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noProof="0" smtClean="0"/>
                        <a:t>Cousin </a:t>
                      </a:r>
                      <a:endParaRPr lang="en-US" b="1" i="1" noProof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noProof="0" dirty="0" smtClean="0"/>
                        <a:t>I want to be a </a:t>
                      </a:r>
                      <a:r>
                        <a:rPr lang="en-US" b="1" noProof="0" dirty="0" smtClean="0"/>
                        <a:t>chef, </a:t>
                      </a:r>
                      <a:r>
                        <a:rPr lang="en-US" noProof="0" dirty="0" smtClean="0"/>
                        <a:t>so I can </a:t>
                      </a:r>
                      <a:r>
                        <a:rPr lang="en-US" b="1" noProof="0" dirty="0" smtClean="0"/>
                        <a:t>prepare delicious meals for my family</a:t>
                      </a:r>
                      <a:r>
                        <a:rPr lang="en-US" noProof="0" dirty="0" smtClean="0"/>
                        <a:t>.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48963">
                <a:tc>
                  <a:txBody>
                    <a:bodyPr/>
                    <a:lstStyle/>
                    <a:p>
                      <a:endParaRPr lang="es-CO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b="1" i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48963">
                <a:tc>
                  <a:txBody>
                    <a:bodyPr/>
                    <a:lstStyle/>
                    <a:p>
                      <a:endParaRPr lang="es-CO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b="1" i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48963">
                <a:tc>
                  <a:txBody>
                    <a:bodyPr/>
                    <a:lstStyle/>
                    <a:p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b="1" i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48963">
                <a:tc>
                  <a:txBody>
                    <a:bodyPr/>
                    <a:lstStyle/>
                    <a:p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b="1" i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48963">
                <a:tc>
                  <a:txBody>
                    <a:bodyPr/>
                    <a:lstStyle/>
                    <a:p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b="1" i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98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21584</TotalTime>
  <Words>681</Words>
  <Application>Microsoft Office PowerPoint</Application>
  <PresentationFormat>Presentación en pantalla (4:3)</PresentationFormat>
  <Paragraphs>72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3501</cp:revision>
  <dcterms:created xsi:type="dcterms:W3CDTF">2013-04-05T14:52:44Z</dcterms:created>
  <dcterms:modified xsi:type="dcterms:W3CDTF">2015-03-12T04:49:03Z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