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15/12/2010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79512" y="1700808"/>
            <a:ext cx="7772400" cy="1829761"/>
          </a:xfrm>
        </p:spPr>
        <p:txBody>
          <a:bodyPr/>
          <a:lstStyle/>
          <a:p>
            <a:r>
              <a:rPr lang="es-CO" dirty="0" smtClean="0"/>
              <a:t>Personal </a:t>
            </a:r>
            <a:r>
              <a:rPr lang="es-CO" dirty="0" err="1" smtClean="0"/>
              <a:t>information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82352"/>
          </a:xfrm>
        </p:spPr>
        <p:txBody>
          <a:bodyPr/>
          <a:lstStyle/>
          <a:p>
            <a:pPr algn="ctr"/>
            <a:r>
              <a:rPr lang="es-CO" dirty="0" smtClean="0"/>
              <a:t>My </a:t>
            </a:r>
            <a:r>
              <a:rPr lang="es-CO" dirty="0" err="1" smtClean="0"/>
              <a:t>biography</a:t>
            </a:r>
            <a:endParaRPr lang="es-CO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899592" y="980728"/>
          <a:ext cx="8064896" cy="4968552"/>
        </p:xfrm>
        <a:graphic>
          <a:graphicData uri="http://schemas.openxmlformats.org/drawingml/2006/table">
            <a:tbl>
              <a:tblPr/>
              <a:tblGrid>
                <a:gridCol w="1872208"/>
                <a:gridCol w="6192688"/>
              </a:tblGrid>
              <a:tr h="4968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My name is </a:t>
                      </a:r>
                      <a:r>
                        <a:rPr lang="en-US" sz="1600" u="sng" dirty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Bart </a:t>
                      </a:r>
                      <a:r>
                        <a:rPr lang="en-US" sz="1600" u="sng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                          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                                                      </a:t>
                      </a:r>
                      <a:r>
                        <a:rPr lang="en-US" sz="1600" dirty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(mi </a:t>
                      </a:r>
                      <a:r>
                        <a:rPr lang="es-CO" sz="1600" noProof="0" dirty="0" smtClean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nombre es </a:t>
                      </a:r>
                      <a:r>
                        <a:rPr lang="en-US" sz="1600" dirty="0" smtClean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Bart</a:t>
                      </a:r>
                      <a:r>
                        <a:rPr lang="en-US" sz="1600" dirty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)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My </a:t>
                      </a:r>
                      <a:r>
                        <a:rPr lang="en-US" sz="1600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last name 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is </a:t>
                      </a:r>
                      <a:r>
                        <a:rPr lang="en-US" sz="1600" u="sng" dirty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Simpson 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                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                                                       </a:t>
                      </a:r>
                      <a:r>
                        <a:rPr lang="es-ES" sz="1600" dirty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(mi apellido es Simpson)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noProof="0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I’m from </a:t>
                      </a:r>
                      <a:r>
                        <a:rPr lang="es-ES" sz="1600" u="sng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Springfield </a:t>
                      </a:r>
                      <a:r>
                        <a:rPr lang="es-ES" sz="1600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                      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                                                        </a:t>
                      </a:r>
                      <a:r>
                        <a:rPr lang="es-ES" sz="1600" dirty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(yo soy de Springfield)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noProof="0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My telephone number is </a:t>
                      </a:r>
                      <a:r>
                        <a:rPr lang="es-ES" sz="1600" u="sng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555-6528</a:t>
                      </a:r>
                      <a:r>
                        <a:rPr lang="es-ES" sz="1600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" sz="1600" dirty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                                                        (mi número telefónico es 555-6528)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noProof="0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I’m </a:t>
                      </a:r>
                      <a:r>
                        <a:rPr lang="es-ES" sz="1600" u="sng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American </a:t>
                      </a:r>
                      <a:r>
                        <a:rPr lang="es-ES" sz="1600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                                   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" sz="1600" dirty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                                                        (yo soy americano)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 am </a:t>
                      </a:r>
                      <a:r>
                        <a:rPr lang="en-US" sz="1600" u="sng" dirty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10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years old                                  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                                                        </a:t>
                      </a:r>
                      <a:r>
                        <a:rPr lang="en-US" sz="1600" dirty="0" smtClean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(</a:t>
                      </a:r>
                      <a:r>
                        <a:rPr lang="es-CO" sz="1600" noProof="0" dirty="0" smtClean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yo tengo 10 años</a:t>
                      </a:r>
                      <a:r>
                        <a:rPr lang="en-US" sz="1600" dirty="0" smtClean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)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My birthday is on </a:t>
                      </a:r>
                      <a:r>
                        <a:rPr lang="en-US" sz="1600" u="sng" dirty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April 1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                 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                                                         </a:t>
                      </a:r>
                      <a:r>
                        <a:rPr lang="es-ES" sz="1600" dirty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(mi cumpleaños es el 1 de abril)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My address is </a:t>
                      </a:r>
                      <a:r>
                        <a:rPr lang="en-US" sz="1600" u="sng" dirty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Evergreen, Terrace</a:t>
                      </a:r>
                      <a:r>
                        <a:rPr lang="en-US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, 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                                                        </a:t>
                      </a:r>
                      <a:r>
                        <a:rPr lang="en-US" sz="1600" dirty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Mi </a:t>
                      </a:r>
                      <a:r>
                        <a:rPr lang="es-CO" sz="1600" noProof="0" dirty="0" smtClean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dirección es </a:t>
                      </a:r>
                      <a:r>
                        <a:rPr lang="en-US" sz="1600" dirty="0" smtClean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Evergreen</a:t>
                      </a:r>
                      <a:r>
                        <a:rPr lang="en-US" sz="1600" dirty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, Terrace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My favorite music is </a:t>
                      </a:r>
                      <a:r>
                        <a:rPr lang="en-US" sz="1600" u="sng" dirty="0">
                          <a:solidFill>
                            <a:srgbClr val="0070C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Rock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                                                           </a:t>
                      </a:r>
                      <a:r>
                        <a:rPr lang="es-ES" sz="1600" dirty="0">
                          <a:solidFill>
                            <a:srgbClr val="808080"/>
                          </a:solidFill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Mi música favorita es el rock</a:t>
                      </a:r>
                      <a:endParaRPr lang="es-CO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6348" marR="663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97" name="Picture 1" descr="b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9" y="2204864"/>
            <a:ext cx="1584176" cy="212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1BDF9945-E3F6-4AC3-A48F-E525020E0D81}"/>
</file>

<file path=customXml/itemProps2.xml><?xml version="1.0" encoding="utf-8"?>
<ds:datastoreItem xmlns:ds="http://schemas.openxmlformats.org/officeDocument/2006/customXml" ds:itemID="{583AB127-E930-4AA6-BBCF-6E30B7F5ED82}"/>
</file>

<file path=customXml/itemProps3.xml><?xml version="1.0" encoding="utf-8"?>
<ds:datastoreItem xmlns:ds="http://schemas.openxmlformats.org/officeDocument/2006/customXml" ds:itemID="{052FF23C-3924-425C-B087-9180923178F9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471</TotalTime>
  <Words>112</Words>
  <Application>Microsoft Office PowerPoint</Application>
  <PresentationFormat>Presentación en pantalla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Personal information</vt:lpstr>
      <vt:lpstr>My biography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73</cp:revision>
  <dcterms:created xsi:type="dcterms:W3CDTF">2009-03-25T12:49:46Z</dcterms:created>
  <dcterms:modified xsi:type="dcterms:W3CDTF">2010-12-15T16:55:26Z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