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25/12/2010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25/12/2010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guageguide.org/english/telling-time/" TargetMode="External"/><Relationship Id="rId2" Type="http://schemas.openxmlformats.org/officeDocument/2006/relationships/hyperlink" Target="http://www.languageguide.org/english/vocabulary/tim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4.wm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dirty="0" smtClean="0"/>
              <a:t>Personal </a:t>
            </a:r>
            <a:r>
              <a:rPr lang="es-CO" dirty="0" err="1" smtClean="0"/>
              <a:t>information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err="1" smtClean="0"/>
              <a:t>the</a:t>
            </a:r>
            <a:r>
              <a:rPr lang="es-CO" dirty="0" smtClean="0"/>
              <a:t> time</a:t>
            </a:r>
            <a:br>
              <a:rPr lang="es-CO" dirty="0" smtClean="0"/>
            </a:br>
            <a:r>
              <a:rPr lang="es-CO" dirty="0" err="1" smtClean="0"/>
              <a:t>spelling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My biography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A</a:t>
            </a:r>
            <a:r>
              <a:rPr lang="en-US" sz="1600" dirty="0" smtClean="0"/>
              <a:t>ctivity. 	Complete and pronounce your personal information</a:t>
            </a:r>
            <a:endParaRPr lang="en-US" sz="16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15615" y="1628803"/>
          <a:ext cx="6768752" cy="4104452"/>
        </p:xfrm>
        <a:graphic>
          <a:graphicData uri="http://schemas.openxmlformats.org/drawingml/2006/table">
            <a:tbl>
              <a:tblPr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tblPr>
              <a:tblGrid>
                <a:gridCol w="3096345"/>
                <a:gridCol w="3672407"/>
              </a:tblGrid>
              <a:tr h="373132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Your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photo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PERSONAL INFORMATION</a:t>
                      </a:r>
                      <a:endParaRPr lang="es-CO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313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My name is</a:t>
                      </a:r>
                      <a:endParaRPr lang="es-CO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My last name is</a:t>
                      </a:r>
                      <a:endParaRPr lang="es-CO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I am from</a:t>
                      </a:r>
                      <a:endParaRPr lang="es-CO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My birthday is on</a:t>
                      </a:r>
                      <a:endParaRPr lang="es-CO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My telephone number is</a:t>
                      </a:r>
                      <a:endParaRPr lang="es-CO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313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I am    years old</a:t>
                      </a:r>
                      <a:endParaRPr lang="es-CO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313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My favorite music is</a:t>
                      </a:r>
                      <a:endParaRPr lang="es-CO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313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My favorite sport is</a:t>
                      </a:r>
                      <a:endParaRPr lang="es-CO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313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My hobby is </a:t>
                      </a:r>
                      <a:endParaRPr lang="es-CO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49" name="Imagen 4" descr="C:\Users\Diego\Desktop\Quinto-uno\mic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836712"/>
            <a:ext cx="6858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Imagen 3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764704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time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n-US" sz="1600" dirty="0" smtClean="0"/>
              <a:t>Activity. 	Write and pronounce the next  8 hours, according to the links below.</a:t>
            </a:r>
            <a:endParaRPr lang="en-US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4365104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Ingrese al siguiente enlace para escuchar la pronunciación.</a:t>
            </a:r>
          </a:p>
          <a:p>
            <a:r>
              <a:rPr lang="es-CO" dirty="0" smtClean="0">
                <a:hlinkClick r:id="rId2"/>
              </a:rPr>
              <a:t>http://www.languageguide.org/english/vocabulary/time</a:t>
            </a:r>
            <a:r>
              <a:rPr lang="es-CO" dirty="0" smtClean="0">
                <a:hlinkClick r:id="rId2"/>
              </a:rPr>
              <a:t>/</a:t>
            </a:r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Analice la escritura y pronunciación de las horas en el siguiente enlace:</a:t>
            </a:r>
          </a:p>
          <a:p>
            <a:r>
              <a:rPr lang="es-CO" dirty="0" smtClean="0">
                <a:hlinkClick r:id="rId3"/>
              </a:rPr>
              <a:t>http://www.languageguide.org/english/telling-time</a:t>
            </a:r>
            <a:r>
              <a:rPr lang="es-CO" dirty="0" smtClean="0">
                <a:hlinkClick r:id="rId3"/>
              </a:rPr>
              <a:t>/</a:t>
            </a:r>
            <a:endParaRPr lang="es-CO" dirty="0"/>
          </a:p>
        </p:txBody>
      </p:sp>
      <p:pic>
        <p:nvPicPr>
          <p:cNvPr id="18434" name="Picture 2" descr="C:\Users\Diego\Desktop\sexto-uno\the tim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1556792"/>
            <a:ext cx="6160740" cy="2664296"/>
          </a:xfrm>
          <a:prstGeom prst="rect">
            <a:avLst/>
          </a:prstGeom>
          <a:noFill/>
        </p:spPr>
      </p:pic>
      <p:pic>
        <p:nvPicPr>
          <p:cNvPr id="7" name="Imagen 3" descr="MCj022205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548680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4" descr="C:\Users\Diego\Desktop\Quinto-uno\micr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28384" y="620688"/>
            <a:ext cx="6858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95536" y="1700804"/>
          <a:ext cx="8229600" cy="3960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40049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PRONOUNCE</a:t>
                      </a:r>
                      <a:endParaRPr lang="es-CO" dirty="0"/>
                    </a:p>
                  </a:txBody>
                  <a:tcPr/>
                </a:tc>
              </a:tr>
              <a:tr h="440049">
                <a:tc>
                  <a:txBody>
                    <a:bodyPr/>
                    <a:lstStyle/>
                    <a:p>
                      <a:r>
                        <a:rPr lang="en-US" noProof="0" smtClean="0"/>
                        <a:t>Spell your name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40049">
                <a:tc>
                  <a:txBody>
                    <a:bodyPr/>
                    <a:lstStyle/>
                    <a:p>
                      <a:r>
                        <a:rPr lang="en-US" noProof="0" smtClean="0"/>
                        <a:t>Spell your last name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40049">
                <a:tc>
                  <a:txBody>
                    <a:bodyPr/>
                    <a:lstStyle/>
                    <a:p>
                      <a:r>
                        <a:rPr lang="en-US" noProof="0" smtClean="0"/>
                        <a:t>Spell your mother’s name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40049">
                <a:tc>
                  <a:txBody>
                    <a:bodyPr/>
                    <a:lstStyle/>
                    <a:p>
                      <a:r>
                        <a:rPr lang="en-US" noProof="0" smtClean="0"/>
                        <a:t>Spell your father’s name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40049">
                <a:tc>
                  <a:txBody>
                    <a:bodyPr/>
                    <a:lstStyle/>
                    <a:p>
                      <a:r>
                        <a:rPr lang="en-US" noProof="0" smtClean="0"/>
                        <a:t>Spell CIBERCOLEGIO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C-I-B-E-R-C-O-L-E-G-I-O</a:t>
                      </a:r>
                      <a:endParaRPr lang="es-CO" dirty="0"/>
                    </a:p>
                  </a:txBody>
                  <a:tcPr/>
                </a:tc>
              </a:tr>
              <a:tr h="440049">
                <a:tc>
                  <a:txBody>
                    <a:bodyPr/>
                    <a:lstStyle/>
                    <a:p>
                      <a:r>
                        <a:rPr lang="en-US" noProof="0" smtClean="0"/>
                        <a:t>Spell your favorite class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40049">
                <a:tc>
                  <a:txBody>
                    <a:bodyPr/>
                    <a:lstStyle/>
                    <a:p>
                      <a:r>
                        <a:rPr lang="en-US" noProof="0" smtClean="0"/>
                        <a:t>Spell your favorite sport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40049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Spell your favorite day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Spell</a:t>
            </a:r>
            <a:br>
              <a:rPr lang="en-US" dirty="0" smtClean="0"/>
            </a:br>
            <a:r>
              <a:rPr lang="en-US" sz="2000" dirty="0" smtClean="0"/>
              <a:t>activity. 	Spell next words by pronouncing them.</a:t>
            </a:r>
            <a:endParaRPr lang="en-US" sz="2000" dirty="0"/>
          </a:p>
        </p:txBody>
      </p:sp>
      <p:pic>
        <p:nvPicPr>
          <p:cNvPr id="5" name="Imagen 3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4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404664"/>
            <a:ext cx="7578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0C79DCC4-5BFE-4418-80A5-5963977304DF}"/>
</file>

<file path=customXml/itemProps2.xml><?xml version="1.0" encoding="utf-8"?>
<ds:datastoreItem xmlns:ds="http://schemas.openxmlformats.org/officeDocument/2006/customXml" ds:itemID="{091E7FC0-515B-4624-80BC-86CC28F5D823}"/>
</file>

<file path=customXml/itemProps3.xml><?xml version="1.0" encoding="utf-8"?>
<ds:datastoreItem xmlns:ds="http://schemas.openxmlformats.org/officeDocument/2006/customXml" ds:itemID="{F0BC6A29-DB7F-4B9D-963D-95B83B212DD3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521</TotalTime>
  <Words>105</Words>
  <Application>Microsoft Office PowerPoint</Application>
  <PresentationFormat>Presentación en pantalla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Personal information the time spelling</vt:lpstr>
      <vt:lpstr>My biography  Activity.  Complete and pronounce your personal information</vt:lpstr>
      <vt:lpstr>The time Activity.  Write and pronounce the next  8 hours, according to the links below.</vt:lpstr>
      <vt:lpstr>Spell activity.  Spell next words by pronouncing them.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90</cp:revision>
  <dcterms:created xsi:type="dcterms:W3CDTF">2009-03-25T12:49:46Z</dcterms:created>
  <dcterms:modified xsi:type="dcterms:W3CDTF">2010-12-26T01:12:40Z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