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25/12/2010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772400" cy="36004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4400" b="1" dirty="0" smtClean="0"/>
              <a:t>Likes and </a:t>
            </a:r>
            <a:r>
              <a:rPr lang="en-US" sz="4400" b="1" dirty="0" smtClean="0"/>
              <a:t>dislikes</a:t>
            </a:r>
          </a:p>
          <a:p>
            <a:pPr algn="ctr"/>
            <a:endParaRPr lang="en-US" sz="4400" b="1" dirty="0" smtClean="0"/>
          </a:p>
          <a:p>
            <a:pPr algn="ctr"/>
            <a:r>
              <a:rPr lang="en-US" sz="4400" b="1" dirty="0" smtClean="0"/>
              <a:t>My family</a:t>
            </a:r>
          </a:p>
          <a:p>
            <a:pPr algn="ctr"/>
            <a:endParaRPr lang="en-US" sz="4400" b="1" dirty="0" smtClean="0"/>
          </a:p>
          <a:p>
            <a:pPr algn="ctr"/>
            <a:r>
              <a:rPr lang="en-US" sz="4400" b="1" dirty="0" smtClean="0"/>
              <a:t>Every day actions</a:t>
            </a:r>
          </a:p>
          <a:p>
            <a:pPr algn="ctr"/>
            <a:endParaRPr lang="en-US" sz="4400" b="1" dirty="0" smtClean="0"/>
          </a:p>
          <a:p>
            <a:pPr algn="ctr"/>
            <a:r>
              <a:rPr lang="en-US" sz="4400" b="1" dirty="0" smtClean="0"/>
              <a:t>Days of the week</a:t>
            </a:r>
          </a:p>
          <a:p>
            <a:pPr algn="ctr"/>
            <a:r>
              <a:rPr lang="en-US" sz="4400" b="1" dirty="0" smtClean="0"/>
              <a:t> </a:t>
            </a:r>
            <a:endParaRPr lang="en-US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052735"/>
          <a:ext cx="9144000" cy="5805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10849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Category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LIKES</a:t>
                      </a:r>
                    </a:p>
                    <a:p>
                      <a:pPr algn="ctr"/>
                      <a:r>
                        <a:rPr lang="en-US" noProof="0" dirty="0" smtClean="0"/>
                        <a:t>I like. . .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DISLIKES</a:t>
                      </a:r>
                    </a:p>
                    <a:p>
                      <a:pPr algn="ctr"/>
                      <a:r>
                        <a:rPr lang="en-US" noProof="0" dirty="0" smtClean="0"/>
                        <a:t>I dislike</a:t>
                      </a:r>
                      <a:r>
                        <a:rPr lang="en-US" baseline="0" noProof="0" dirty="0" smtClean="0"/>
                        <a:t> . . .</a:t>
                      </a:r>
                      <a:endParaRPr lang="en-US" noProof="0" dirty="0"/>
                    </a:p>
                  </a:txBody>
                  <a:tcPr/>
                </a:tc>
              </a:tr>
              <a:tr h="1032423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Food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1" noProof="0" dirty="0" smtClean="0"/>
                        <a:t>Example: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i="1" noProof="0" dirty="0" smtClean="0"/>
                        <a:t>hot </a:t>
                      </a:r>
                      <a:r>
                        <a:rPr lang="en-US" sz="1100" i="1" noProof="0" dirty="0" smtClean="0"/>
                        <a:t>dogs</a:t>
                      </a:r>
                      <a:endParaRPr lang="en-US" sz="1100" i="1" noProof="0" dirty="0" smtClean="0"/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i="1" baseline="0" noProof="0" dirty="0" smtClean="0"/>
                        <a:t> </a:t>
                      </a:r>
                      <a:endParaRPr lang="en-US" sz="1100" i="1" noProof="0" dirty="0" smtClean="0"/>
                    </a:p>
                    <a:p>
                      <a:endParaRPr lang="en-US" sz="1100" i="1" noProof="0" dirty="0" smtClean="0"/>
                    </a:p>
                    <a:p>
                      <a:endParaRPr lang="en-US" sz="11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1" noProof="0" dirty="0" smtClean="0"/>
                        <a:t>Example: </a:t>
                      </a:r>
                    </a:p>
                    <a:p>
                      <a:pPr>
                        <a:buAutoNum type="arabicPeriod"/>
                      </a:pPr>
                      <a:r>
                        <a:rPr lang="en-US" sz="1100" i="1" noProof="0" dirty="0" smtClean="0"/>
                        <a:t>Cheese</a:t>
                      </a:r>
                    </a:p>
                    <a:p>
                      <a:pPr>
                        <a:buAutoNum type="arabicPeriod"/>
                      </a:pPr>
                      <a:r>
                        <a:rPr lang="en-US" sz="1100" i="1" noProof="0" dirty="0" smtClean="0"/>
                        <a:t> </a:t>
                      </a:r>
                      <a:endParaRPr lang="en-US" sz="1100" i="1" noProof="0" dirty="0"/>
                    </a:p>
                  </a:txBody>
                  <a:tcPr/>
                </a:tc>
              </a:tr>
              <a:tr h="1015498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Color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1015498">
                <a:tc>
                  <a:txBody>
                    <a:bodyPr/>
                    <a:lstStyle/>
                    <a:p>
                      <a:r>
                        <a:rPr lang="en-US" noProof="0" smtClean="0"/>
                        <a:t>Sport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1015498">
                <a:tc>
                  <a:txBody>
                    <a:bodyPr/>
                    <a:lstStyle/>
                    <a:p>
                      <a:r>
                        <a:rPr lang="en-US" noProof="0" smtClean="0"/>
                        <a:t>Vegetables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1015498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Farm animals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76064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Activity 1.		Write and pronounce what you like and dislike             			(2 for each one: 20)  </a:t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2050" name="Imagen 4" descr="C:\Users\Diego\Desktop\Quinto-uno\mic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476672"/>
            <a:ext cx="899592" cy="49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Imagen 3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4664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38138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Activity 2.		Play, complete the game and send the image 			when you finish:</a:t>
            </a:r>
            <a:br>
              <a:rPr lang="en-US" sz="20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27584" y="105273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http://www.manythings.org/lulu/g4.html#</a:t>
            </a:r>
            <a:endParaRPr lang="es-CO" dirty="0"/>
          </a:p>
        </p:txBody>
      </p:sp>
      <p:pic>
        <p:nvPicPr>
          <p:cNvPr id="1028" name="Picture 4" descr="C:\Users\Diego\Desktop\sexto-uno\gam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04864"/>
            <a:ext cx="7287350" cy="3657600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323528" y="141277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</a:rPr>
              <a:t>Example:</a:t>
            </a:r>
          </a:p>
          <a:p>
            <a:endParaRPr lang="en-US" sz="1600" b="1" dirty="0" smtClean="0">
              <a:solidFill>
                <a:schemeClr val="tx2"/>
              </a:solidFill>
            </a:endParaRPr>
          </a:p>
          <a:p>
            <a:r>
              <a:rPr lang="en-US" sz="1600" b="1" dirty="0" smtClean="0">
                <a:solidFill>
                  <a:schemeClr val="tx2"/>
                </a:solidFill>
              </a:rPr>
              <a:t>Correct: 		green color</a:t>
            </a:r>
            <a:endParaRPr lang="en-US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481138"/>
          <a:ext cx="8640960" cy="4388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728192"/>
                <a:gridCol w="1728192"/>
                <a:gridCol w="1728192"/>
                <a:gridCol w="1728192"/>
              </a:tblGrid>
              <a:tr h="980303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Member of my family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name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action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day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Part of the house / city</a:t>
                      </a:r>
                      <a:endParaRPr lang="en-US" noProof="0" dirty="0"/>
                    </a:p>
                  </a:txBody>
                  <a:tcPr/>
                </a:tc>
              </a:tr>
              <a:tr h="567953">
                <a:tc>
                  <a:txBody>
                    <a:bodyPr/>
                    <a:lstStyle/>
                    <a:p>
                      <a:r>
                        <a:rPr lang="es-CO" dirty="0" smtClean="0"/>
                        <a:t>1.</a:t>
                      </a:r>
                      <a:r>
                        <a:rPr lang="en-US" sz="1400" i="1" noProof="0" dirty="0" smtClean="0"/>
                        <a:t> Father </a:t>
                      </a:r>
                      <a:endParaRPr lang="en-US" sz="14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noProof="0" dirty="0" smtClean="0"/>
                        <a:t>Work </a:t>
                      </a:r>
                      <a:endParaRPr lang="en-US" sz="14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noProof="0" dirty="0" smtClean="0"/>
                        <a:t>school </a:t>
                      </a:r>
                      <a:endParaRPr lang="en-US" sz="1400" i="1" noProof="0" dirty="0"/>
                    </a:p>
                  </a:txBody>
                  <a:tcPr/>
                </a:tc>
              </a:tr>
              <a:tr h="567953">
                <a:tc>
                  <a:txBody>
                    <a:bodyPr/>
                    <a:lstStyle/>
                    <a:p>
                      <a:r>
                        <a:rPr lang="es-CO" dirty="0" smtClean="0"/>
                        <a:t>2.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67953">
                <a:tc>
                  <a:txBody>
                    <a:bodyPr/>
                    <a:lstStyle/>
                    <a:p>
                      <a:r>
                        <a:rPr lang="es-CO" dirty="0" smtClean="0"/>
                        <a:t>3.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67953">
                <a:tc>
                  <a:txBody>
                    <a:bodyPr/>
                    <a:lstStyle/>
                    <a:p>
                      <a:r>
                        <a:rPr lang="es-CO" dirty="0" smtClean="0"/>
                        <a:t>4.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67953">
                <a:tc>
                  <a:txBody>
                    <a:bodyPr/>
                    <a:lstStyle/>
                    <a:p>
                      <a:r>
                        <a:rPr lang="es-CO" dirty="0" smtClean="0"/>
                        <a:t>5.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67953">
                <a:tc>
                  <a:txBody>
                    <a:bodyPr/>
                    <a:lstStyle/>
                    <a:p>
                      <a:r>
                        <a:rPr lang="es-CO" dirty="0" smtClean="0"/>
                        <a:t>6.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Activity 3.		Complete the </a:t>
            </a:r>
            <a:r>
              <a:rPr lang="en-US" sz="1800" dirty="0" smtClean="0"/>
              <a:t>blanks and pronounce.  </a:t>
            </a:r>
            <a:endParaRPr lang="en-US" sz="1800" dirty="0"/>
          </a:p>
        </p:txBody>
      </p:sp>
      <p:pic>
        <p:nvPicPr>
          <p:cNvPr id="3074" name="Imagen 3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4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908720"/>
            <a:ext cx="899592" cy="49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38B8F4E4-51D9-4927-A7EC-7F4A4B36133B}"/>
</file>

<file path=customXml/itemProps2.xml><?xml version="1.0" encoding="utf-8"?>
<ds:datastoreItem xmlns:ds="http://schemas.openxmlformats.org/officeDocument/2006/customXml" ds:itemID="{967A9777-E7CE-436B-BED3-0B34BC414883}"/>
</file>

<file path=customXml/itemProps3.xml><?xml version="1.0" encoding="utf-8"?>
<ds:datastoreItem xmlns:ds="http://schemas.openxmlformats.org/officeDocument/2006/customXml" ds:itemID="{654812DB-CFDE-41E3-ADCE-9D83216776A4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584</TotalTime>
  <Words>83</Words>
  <Application>Microsoft Office PowerPoint</Application>
  <PresentationFormat>Presentación en pantalla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Diapositiva 1</vt:lpstr>
      <vt:lpstr>Activity 1.  Write and pronounce what you like and dislike                (2 for each one: 20)   </vt:lpstr>
      <vt:lpstr>   Activity 2.  Play, complete the game and send the image    when you finish:     </vt:lpstr>
      <vt:lpstr>Activity 3.  Complete the blanks and pronounce.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99</cp:revision>
  <dcterms:created xsi:type="dcterms:W3CDTF">2009-03-25T12:49:46Z</dcterms:created>
  <dcterms:modified xsi:type="dcterms:W3CDTF">2010-12-25T18:34:01Z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