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58" r:id="rId2"/>
    <p:sldId id="260" r:id="rId3"/>
    <p:sldId id="262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0586" autoAdjust="0"/>
  </p:normalViewPr>
  <p:slideViewPr>
    <p:cSldViewPr>
      <p:cViewPr>
        <p:scale>
          <a:sx n="66" d="100"/>
          <a:sy n="66" d="100"/>
        </p:scale>
        <p:origin x="-142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22/08/2011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Ie8lwgDcV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dirty="0" smtClean="0"/>
              <a:t>Level 2</a:t>
            </a:r>
            <a:br>
              <a:rPr lang="es-ES_tradnl" dirty="0" smtClean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Student’s name: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-13387" y="0"/>
            <a:ext cx="9144000" cy="10156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Calibri" pitchFamily="34" charset="0"/>
                <a:cs typeface="Calibri" pitchFamily="34" charset="0"/>
              </a:rPr>
              <a:t>Read the story “</a:t>
            </a: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my daddy is a fireman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” and identify the characteristics for each grandfather or grandmother, then make similar sentences according to your grandparents.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36980"/>
              </p:ext>
            </p:extLst>
          </p:nvPr>
        </p:nvGraphicFramePr>
        <p:xfrm>
          <a:off x="0" y="1035068"/>
          <a:ext cx="9144000" cy="2760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24"/>
                <a:gridCol w="7956376"/>
              </a:tblGrid>
              <a:tr h="552062"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Characteristics </a:t>
                      </a:r>
                      <a:endParaRPr lang="es-CO" dirty="0"/>
                    </a:p>
                  </a:txBody>
                  <a:tcPr/>
                </a:tc>
              </a:tr>
              <a:tr h="552062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Ben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52062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Ann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52062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Tom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52062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Bess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075546"/>
              </p:ext>
            </p:extLst>
          </p:nvPr>
        </p:nvGraphicFramePr>
        <p:xfrm>
          <a:off x="-13387" y="4005064"/>
          <a:ext cx="913061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5307"/>
                <a:gridCol w="4565307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My grandparents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Characteristics 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Name: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Name: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Name: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Name: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-1" y="0"/>
            <a:ext cx="9130613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dirty="0" smtClean="0"/>
              <a:t>Describe your daily routine, using the verbs in next video</a:t>
            </a:r>
            <a:r>
              <a:rPr lang="es-ES_tradnl" dirty="0" smtClean="0"/>
              <a:t>:</a:t>
            </a:r>
          </a:p>
          <a:p>
            <a:pPr algn="just">
              <a:lnSpc>
                <a:spcPct val="200000"/>
              </a:lnSpc>
            </a:pPr>
            <a:r>
              <a:rPr lang="es-ES_tradnl" dirty="0"/>
              <a:t> </a:t>
            </a:r>
            <a:r>
              <a:rPr lang="es-ES_tradnl" dirty="0">
                <a:hlinkClick r:id="rId2"/>
              </a:rPr>
              <a:t>http://</a:t>
            </a:r>
            <a:r>
              <a:rPr lang="es-ES_tradnl" dirty="0" smtClean="0">
                <a:hlinkClick r:id="rId2"/>
              </a:rPr>
              <a:t>www.youtube.com/watch?v=sIe8lwgDcVY</a:t>
            </a:r>
            <a:r>
              <a:rPr lang="es-ES_tradnl" dirty="0" smtClean="0"/>
              <a:t> </a:t>
            </a:r>
            <a:endParaRPr lang="es-CO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363787"/>
              </p:ext>
            </p:extLst>
          </p:nvPr>
        </p:nvGraphicFramePr>
        <p:xfrm>
          <a:off x="0" y="1200332"/>
          <a:ext cx="9130611" cy="4646748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043537"/>
                <a:gridCol w="3043537"/>
                <a:gridCol w="3043537"/>
              </a:tblGrid>
              <a:tr h="387229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DAY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TIME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ACTION</a:t>
                      </a:r>
                      <a:endParaRPr lang="es-CO" dirty="0"/>
                    </a:p>
                  </a:txBody>
                  <a:tcPr/>
                </a:tc>
              </a:tr>
              <a:tr h="387229">
                <a:tc>
                  <a:txBody>
                    <a:bodyPr/>
                    <a:lstStyle/>
                    <a:p>
                      <a:r>
                        <a:rPr lang="en-US" baseline="0" noProof="0" smtClean="0"/>
                        <a:t>From  Monday to Friday </a:t>
                      </a:r>
                      <a:endParaRPr lang="en-US" noProof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7:00 am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Wake up</a:t>
                      </a:r>
                      <a:endParaRPr lang="es-CO" dirty="0"/>
                    </a:p>
                  </a:txBody>
                  <a:tcPr/>
                </a:tc>
              </a:tr>
              <a:tr h="387229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Saturday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87229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87229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87229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87229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87229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87229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87229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87229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87229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782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C9FEC535-8D26-4E97-86FB-B2F358199B03}"/>
</file>

<file path=customXml/itemProps2.xml><?xml version="1.0" encoding="utf-8"?>
<ds:datastoreItem xmlns:ds="http://schemas.openxmlformats.org/officeDocument/2006/customXml" ds:itemID="{1B7684A1-7626-4D6A-8FF3-50C2915F88D8}"/>
</file>

<file path=customXml/itemProps3.xml><?xml version="1.0" encoding="utf-8"?>
<ds:datastoreItem xmlns:ds="http://schemas.openxmlformats.org/officeDocument/2006/customXml" ds:itemID="{F10A764C-7028-4CCA-B5F5-6A92FA866D65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709</TotalTime>
  <Words>75</Words>
  <Application>Microsoft Office PowerPoint</Application>
  <PresentationFormat>Presentación en pantalla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Level 2   Student’s name: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120</cp:revision>
  <dcterms:created xsi:type="dcterms:W3CDTF">2009-03-25T12:49:46Z</dcterms:created>
  <dcterms:modified xsi:type="dcterms:W3CDTF">2011-08-23T00:17:33Z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