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200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25/06/2014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25/06/2014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IWBED84g6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GqOUwh6V-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Level 2</a:t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Student’s name: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-13387" y="0"/>
            <a:ext cx="91440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Write , in English, the relationship of each member of your family, according to the number</a:t>
            </a:r>
          </a:p>
        </p:txBody>
      </p:sp>
      <p:pic>
        <p:nvPicPr>
          <p:cNvPr id="1027" name="Picture 3" descr="C:\Users\PORTATIL\Desktop\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" y="646331"/>
            <a:ext cx="5324475" cy="62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88778"/>
              </p:ext>
            </p:extLst>
          </p:nvPr>
        </p:nvGraphicFramePr>
        <p:xfrm>
          <a:off x="5338990" y="687579"/>
          <a:ext cx="3805010" cy="6170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787"/>
                <a:gridCol w="3256223"/>
              </a:tblGrid>
              <a:tr h="5921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Relationship (parentesco)</a:t>
                      </a:r>
                      <a:endParaRPr lang="es-CO" sz="2000" dirty="0">
                        <a:solidFill>
                          <a:srgbClr val="FFFF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noProof="0" dirty="0" smtClean="0">
                          <a:latin typeface="Calibri" pitchFamily="34" charset="0"/>
                          <a:cs typeface="Calibri" pitchFamily="34" charset="0"/>
                        </a:rPr>
                        <a:t>Grandmother </a:t>
                      </a:r>
                      <a:endParaRPr lang="en-US" sz="19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097">
                <a:tc>
                  <a:txBody>
                    <a:bodyPr/>
                    <a:lstStyle/>
                    <a:p>
                      <a:r>
                        <a:rPr lang="es-ES_tradnl" sz="1900" b="1" dirty="0" smtClean="0"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es-CO" sz="1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s-CO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-1" y="0"/>
            <a:ext cx="913061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Watch this video,  the clothing and the characteristics of each season, then  complete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www.youtube.com/watch?v=aIWBED84g6s</a:t>
            </a:r>
            <a:r>
              <a:rPr lang="en-US" dirty="0" smtClean="0"/>
              <a:t> </a:t>
            </a:r>
            <a:endParaRPr lang="es-CO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73848"/>
              </p:ext>
            </p:extLst>
          </p:nvPr>
        </p:nvGraphicFramePr>
        <p:xfrm>
          <a:off x="100810" y="1200329"/>
          <a:ext cx="892899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noProof="0" dirty="0" smtClean="0">
                          <a:latin typeface="Calibri" pitchFamily="34" charset="0"/>
                          <a:cs typeface="Calibri" pitchFamily="34" charset="0"/>
                        </a:rPr>
                        <a:t>Characteristics</a:t>
                      </a:r>
                      <a:r>
                        <a:rPr lang="es-ES_tradnl" sz="20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latin typeface="Calibri" pitchFamily="34" charset="0"/>
                          <a:cs typeface="Calibri" pitchFamily="34" charset="0"/>
                        </a:rPr>
                        <a:t>clothing</a:t>
                      </a:r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sz="20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s-ES_tradnl" sz="2000" b="1" dirty="0" smtClean="0">
                          <a:latin typeface="Calibri" pitchFamily="34" charset="0"/>
                          <a:cs typeface="Calibri" pitchFamily="34" charset="0"/>
                        </a:rPr>
                        <a:t>Winter </a:t>
                      </a:r>
                    </a:p>
                    <a:p>
                      <a:endParaRPr lang="es-CO" sz="2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noProof="0" dirty="0" smtClean="0">
                          <a:latin typeface="Calibri" pitchFamily="34" charset="0"/>
                          <a:cs typeface="Calibri" pitchFamily="34" charset="0"/>
                        </a:rPr>
                        <a:t>Rainy </a:t>
                      </a:r>
                      <a:endParaRPr lang="en-US" sz="2000" i="1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sz="20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s-ES_tradnl" sz="2000" b="1" dirty="0" smtClean="0">
                          <a:latin typeface="Calibri" pitchFamily="34" charset="0"/>
                          <a:cs typeface="Calibri" pitchFamily="34" charset="0"/>
                        </a:rPr>
                        <a:t>Fall </a:t>
                      </a:r>
                    </a:p>
                    <a:p>
                      <a:endParaRPr lang="es-CO" sz="2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0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sz="20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s-ES_tradnl" sz="2000" b="1" dirty="0" smtClean="0">
                          <a:latin typeface="Calibri" pitchFamily="34" charset="0"/>
                          <a:cs typeface="Calibri" pitchFamily="34" charset="0"/>
                        </a:rPr>
                        <a:t>Summer </a:t>
                      </a:r>
                    </a:p>
                    <a:p>
                      <a:endParaRPr lang="es-CO" sz="2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noProof="0" dirty="0" smtClean="0">
                          <a:latin typeface="Calibri" pitchFamily="34" charset="0"/>
                          <a:cs typeface="Calibri" pitchFamily="34" charset="0"/>
                        </a:rPr>
                        <a:t>Sunglasses </a:t>
                      </a:r>
                      <a:endParaRPr lang="en-US" sz="2000" i="1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sz="20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s-ES_tradnl" sz="2000" b="1" dirty="0" smtClean="0">
                          <a:latin typeface="Calibri" pitchFamily="34" charset="0"/>
                          <a:cs typeface="Calibri" pitchFamily="34" charset="0"/>
                        </a:rPr>
                        <a:t>Spring </a:t>
                      </a:r>
                    </a:p>
                    <a:p>
                      <a:endParaRPr lang="es-CO" sz="2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80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63688" y="908720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 smtClean="0"/>
              <a:t>Ressources</a:t>
            </a:r>
            <a:r>
              <a:rPr lang="es-CO" dirty="0" smtClean="0"/>
              <a:t>:</a:t>
            </a:r>
          </a:p>
          <a:p>
            <a:endParaRPr lang="es-CO" dirty="0"/>
          </a:p>
          <a:p>
            <a:r>
              <a:rPr lang="es-CO" dirty="0" err="1" smtClean="0"/>
              <a:t>Family</a:t>
            </a:r>
            <a:r>
              <a:rPr lang="es-CO" dirty="0" smtClean="0"/>
              <a:t> </a:t>
            </a:r>
            <a:r>
              <a:rPr lang="es-CO" dirty="0" err="1" smtClean="0"/>
              <a:t>members</a:t>
            </a:r>
            <a:r>
              <a:rPr lang="es-CO" dirty="0" smtClean="0"/>
              <a:t>:</a:t>
            </a:r>
          </a:p>
          <a:p>
            <a:r>
              <a:rPr lang="es-CO" dirty="0">
                <a:hlinkClick r:id="rId2"/>
              </a:rPr>
              <a:t>http://</a:t>
            </a:r>
            <a:r>
              <a:rPr lang="es-CO" dirty="0" smtClean="0">
                <a:hlinkClick r:id="rId2"/>
              </a:rPr>
              <a:t>www.youtube.com/watch?v=GGqOUwh6V-A</a:t>
            </a:r>
            <a:endParaRPr lang="es-CO" dirty="0" smtClean="0"/>
          </a:p>
          <a:p>
            <a:endParaRPr lang="es-CO" dirty="0"/>
          </a:p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weather</a:t>
            </a:r>
            <a:r>
              <a:rPr lang="es-CO" dirty="0" smtClean="0"/>
              <a:t>:</a:t>
            </a:r>
          </a:p>
          <a:p>
            <a:r>
              <a:rPr lang="es-CO" dirty="0"/>
              <a:t>http://tv.mes-english.com/weather.php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72032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AFEE6190-70C1-4D17-A786-F79680FF12A5}"/>
</file>

<file path=customXml/itemProps2.xml><?xml version="1.0" encoding="utf-8"?>
<ds:datastoreItem xmlns:ds="http://schemas.openxmlformats.org/officeDocument/2006/customXml" ds:itemID="{2A4B0D2D-01BE-443C-A067-97772FB466F6}"/>
</file>

<file path=customXml/itemProps3.xml><?xml version="1.0" encoding="utf-8"?>
<ds:datastoreItem xmlns:ds="http://schemas.openxmlformats.org/officeDocument/2006/customXml" ds:itemID="{BCA1CA89-D1F7-401B-A477-BAE3824FE35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638</TotalTime>
  <Words>79</Words>
  <Application>Microsoft Office PowerPoint</Application>
  <PresentationFormat>Presentación en pantalla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Level 2   Student’s name: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Usuario</cp:lastModifiedBy>
  <cp:revision>100</cp:revision>
  <dcterms:created xsi:type="dcterms:W3CDTF">2009-03-25T12:49:46Z</dcterms:created>
  <dcterms:modified xsi:type="dcterms:W3CDTF">2014-06-25T16:16:39Z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