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58" r:id="rId2"/>
    <p:sldId id="260" r:id="rId3"/>
    <p:sldId id="259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73167" autoAdjust="0"/>
  </p:normalViewPr>
  <p:slideViewPr>
    <p:cSldViewPr>
      <p:cViewPr>
        <p:scale>
          <a:sx n="66" d="100"/>
          <a:sy n="66" d="100"/>
        </p:scale>
        <p:origin x="-1746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3FA4-7B00-4E4B-8EDC-996C9AC56E84}" type="datetimeFigureOut">
              <a:rPr lang="es-CO" smtClean="0"/>
              <a:pPr/>
              <a:t>14/12/2010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105B4-A98B-4D7F-9F96-271A46522BC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182683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14" name="13 Imagen" descr="logocibernuevo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pic>
        <p:nvPicPr>
          <p:cNvPr id="8" name="7 Imagen" descr="logocibernuev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76950" y="582930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hyperlink" Target="http://www.youtube.com/watch?v=2J0joO_TVNQ&amp;p=DA9C74CC2F07DAA8&amp;playnext=1&amp;index=24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CO" dirty="0" smtClean="0"/>
              <a:t>Greetings and </a:t>
            </a:r>
            <a:r>
              <a:rPr lang="es-CO" dirty="0" err="1" smtClean="0"/>
              <a:t>spelling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04664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200" dirty="0" smtClean="0"/>
              <a:t>ACTIVITY 04:	write and pronounce the Greetings and take leavings in next video:  </a:t>
            </a:r>
            <a:r>
              <a:rPr lang="es-CO" sz="2200" dirty="0" smtClean="0"/>
              <a:t/>
            </a:r>
            <a:br>
              <a:rPr lang="es-CO" sz="2200" dirty="0" smtClean="0"/>
            </a:br>
            <a:r>
              <a:rPr lang="en-US" sz="2200" dirty="0" smtClean="0"/>
              <a:t> </a:t>
            </a:r>
            <a:r>
              <a:rPr lang="es-CO" sz="2200" dirty="0" smtClean="0"/>
              <a:t/>
            </a:r>
            <a:br>
              <a:rPr lang="es-CO" sz="2200" dirty="0" smtClean="0"/>
            </a:br>
            <a:r>
              <a:rPr lang="es-CO" sz="2200" dirty="0" smtClean="0"/>
              <a:t/>
            </a:r>
            <a:br>
              <a:rPr lang="es-CO" sz="2200" dirty="0" smtClean="0"/>
            </a:br>
            <a:r>
              <a:rPr lang="en-US" sz="2200" dirty="0" smtClean="0"/>
              <a:t> </a:t>
            </a:r>
            <a:r>
              <a:rPr lang="es-CO" dirty="0" smtClean="0"/>
              <a:t/>
            </a:r>
            <a:br>
              <a:rPr lang="es-CO" dirty="0" smtClean="0"/>
            </a:br>
            <a:r>
              <a:rPr lang="en-US" dirty="0" smtClean="0"/>
              <a:t> </a:t>
            </a:r>
            <a:r>
              <a:rPr lang="es-CO" dirty="0" smtClean="0"/>
              <a:t/>
            </a:r>
            <a:br>
              <a:rPr lang="es-CO" dirty="0" smtClean="0"/>
            </a:br>
            <a:r>
              <a:rPr lang="en-US" dirty="0" smtClean="0"/>
              <a:t> </a:t>
            </a:r>
            <a:r>
              <a:rPr lang="es-CO" dirty="0" smtClean="0"/>
              <a:t/>
            </a:r>
            <a:br>
              <a:rPr lang="es-CO" dirty="0" smtClean="0"/>
            </a:br>
            <a:endParaRPr lang="es-CO" dirty="0"/>
          </a:p>
        </p:txBody>
      </p:sp>
      <p:sp>
        <p:nvSpPr>
          <p:cNvPr id="4" name="3 CuadroTexto"/>
          <p:cNvSpPr txBox="1"/>
          <p:nvPr/>
        </p:nvSpPr>
        <p:spPr>
          <a:xfrm>
            <a:off x="755576" y="1124744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hlinkClick r:id="rId2"/>
              </a:rPr>
              <a:t>http://www.youtube.com/watch?v=2J0joO_TVNQ&amp;p=DA9C74CC2F07DAA8&amp;playnext=1&amp;index=24</a:t>
            </a:r>
            <a:endParaRPr lang="es-CO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899592" y="2492896"/>
          <a:ext cx="7344816" cy="333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/>
                <a:gridCol w="3672408"/>
              </a:tblGrid>
              <a:tr h="139040">
                <a:tc>
                  <a:txBody>
                    <a:bodyPr/>
                    <a:lstStyle/>
                    <a:p>
                      <a:r>
                        <a:rPr lang="es-CO" dirty="0" smtClean="0"/>
                        <a:t>ENGLISH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SPANISH</a:t>
                      </a: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1.  </a:t>
                      </a:r>
                      <a:r>
                        <a:rPr lang="en-US" noProof="0" dirty="0" smtClean="0"/>
                        <a:t>Good morning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Buenos</a:t>
                      </a:r>
                      <a:r>
                        <a:rPr lang="es-CO" baseline="0" dirty="0" smtClean="0"/>
                        <a:t> días</a:t>
                      </a: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2.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3.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4.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5.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6.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7.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8.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7" descr="MCj0222053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1844824"/>
            <a:ext cx="74065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:\Users\Diego\Desktop\Quinto-uno\micr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12080" y="1916832"/>
            <a:ext cx="893533" cy="5549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755576" y="2148840"/>
          <a:ext cx="7488832" cy="3296384"/>
        </p:xfrm>
        <a:graphic>
          <a:graphicData uri="http://schemas.openxmlformats.org/drawingml/2006/table">
            <a:tbl>
              <a:tblPr/>
              <a:tblGrid>
                <a:gridCol w="3114543"/>
                <a:gridCol w="4374289"/>
              </a:tblGrid>
              <a:tr h="470912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  <a:tabLst>
                          <a:tab pos="266700" algn="l"/>
                          <a:tab pos="1179830" algn="ctr"/>
                        </a:tabLs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Spell your name</a:t>
                      </a:r>
                      <a:endParaRPr lang="es-CO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  <a:tabLst>
                          <a:tab pos="266700" algn="l"/>
                          <a:tab pos="1179830" algn="ctr"/>
                        </a:tabLst>
                      </a:pPr>
                      <a:endParaRPr lang="es-CO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0912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  <a:tabLst>
                          <a:tab pos="266700" algn="l"/>
                          <a:tab pos="1179830" algn="ctr"/>
                        </a:tabLs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Spell your last name</a:t>
                      </a:r>
                      <a:endParaRPr lang="es-CO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  <a:tabLst>
                          <a:tab pos="266700" algn="l"/>
                          <a:tab pos="1179830" algn="ctr"/>
                        </a:tabLst>
                      </a:pPr>
                      <a:endParaRPr lang="es-CO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0912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  <a:tabLst>
                          <a:tab pos="266700" algn="l"/>
                          <a:tab pos="1179830" algn="ctr"/>
                        </a:tabLs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Spell your father’s name</a:t>
                      </a:r>
                      <a:endParaRPr lang="es-CO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  <a:tabLst>
                          <a:tab pos="266700" algn="l"/>
                          <a:tab pos="1179830" algn="ctr"/>
                        </a:tabLst>
                      </a:pPr>
                      <a:endParaRPr lang="es-CO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0912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  <a:tabLst>
                          <a:tab pos="266700" algn="l"/>
                          <a:tab pos="1179830" algn="ctr"/>
                        </a:tabLs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Spell your mother’s name</a:t>
                      </a:r>
                      <a:endParaRPr lang="es-CO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  <a:tabLst>
                          <a:tab pos="266700" algn="l"/>
                          <a:tab pos="1179830" algn="ctr"/>
                        </a:tabLst>
                      </a:pPr>
                      <a:endParaRPr lang="es-CO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0912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  <a:tabLst>
                          <a:tab pos="266700" algn="l"/>
                          <a:tab pos="1179830" algn="ctr"/>
                        </a:tabLs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Spell your favorite city in Colombia</a:t>
                      </a:r>
                      <a:endParaRPr lang="es-CO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  <a:tabLst>
                          <a:tab pos="266700" algn="l"/>
                          <a:tab pos="1179830" algn="ctr"/>
                        </a:tabLst>
                      </a:pPr>
                      <a:endParaRPr lang="es-CO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0912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  <a:tabLst>
                          <a:tab pos="266700" algn="l"/>
                          <a:tab pos="1179830" algn="ctr"/>
                        </a:tabLs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Spell your favorite class</a:t>
                      </a:r>
                      <a:endParaRPr lang="es-CO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  <a:tabLst>
                          <a:tab pos="266700" algn="l"/>
                          <a:tab pos="1179830" algn="ctr"/>
                        </a:tabLst>
                      </a:pPr>
                      <a:endParaRPr lang="es-CO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0912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  <a:tabLst>
                          <a:tab pos="266700" algn="l"/>
                          <a:tab pos="1179830" algn="ctr"/>
                        </a:tabLs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Spell your hobby</a:t>
                      </a:r>
                      <a:endParaRPr lang="es-CO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  <a:tabLst>
                          <a:tab pos="266700" algn="l"/>
                          <a:tab pos="1179830" algn="ctr"/>
                        </a:tabLst>
                      </a:pPr>
                      <a:endParaRPr lang="es-CO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Rectángulo"/>
          <p:cNvSpPr/>
          <p:nvPr/>
        </p:nvSpPr>
        <p:spPr>
          <a:xfrm>
            <a:off x="611560" y="1124744"/>
            <a:ext cx="7920880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  <a:tab pos="1179513" algn="ctr"/>
              </a:tabLst>
            </a:pPr>
            <a:r>
              <a:rPr lang="en-US" i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Example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  <a:tab pos="1179513" algn="ctr"/>
              </a:tabLst>
            </a:pPr>
            <a:endParaRPr lang="es-CO" sz="11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  <a:tab pos="1179513" algn="ctr"/>
              </a:tabLst>
            </a:pPr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Spell the capital city of Colombia: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BI – OU – GI – OU – TI – EI (Bogotá)</a:t>
            </a:r>
            <a:endParaRPr lang="es-CO" sz="11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7 Grupo"/>
          <p:cNvGrpSpPr/>
          <p:nvPr/>
        </p:nvGrpSpPr>
        <p:grpSpPr>
          <a:xfrm>
            <a:off x="179512" y="188640"/>
            <a:ext cx="7848872" cy="1103640"/>
            <a:chOff x="179512" y="188640"/>
            <a:chExt cx="7848872" cy="1103640"/>
          </a:xfrm>
        </p:grpSpPr>
        <p:sp>
          <p:nvSpPr>
            <p:cNvPr id="3073" name="Rectangle 1"/>
            <p:cNvSpPr>
              <a:spLocks noChangeArrowheads="1"/>
            </p:cNvSpPr>
            <p:nvPr/>
          </p:nvSpPr>
          <p:spPr bwMode="auto">
            <a:xfrm>
              <a:off x="1331640" y="476672"/>
              <a:ext cx="6696744" cy="8156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66700" algn="l"/>
                  <a:tab pos="1179513" algn="ctr"/>
                </a:tabLst>
              </a:pPr>
              <a:r>
                <a:rPr kumimoji="0" lang="en-US" sz="2000" b="1" i="0" strike="noStrike" cap="none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ea typeface="Times New Roman" pitchFamily="18" charset="0"/>
                  <a:cs typeface="Arial" pitchFamily="34" charset="0"/>
                </a:rPr>
                <a:t>ACTIVITY :	                Spell the next information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66700" algn="l"/>
                  <a:tab pos="1179513" algn="ctr"/>
                </a:tabLst>
              </a:pPr>
              <a:endParaRPr kumimoji="0" lang="es-CO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66700" algn="l"/>
                  <a:tab pos="1179513" algn="ctr"/>
                </a:tabLst>
              </a:pPr>
              <a:endParaRPr kumimoji="0" lang="es-CO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7" name="Picture 7" descr="MCj02220530000[1]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9512" y="188640"/>
              <a:ext cx="740654" cy="648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7AD77E6EEBF24EBF7D41CA367DFD4E" ma:contentTypeVersion="0" ma:contentTypeDescription="Crear nuevo documento." ma:contentTypeScope="" ma:versionID="53ab6ee07c373738130e523da2b74f00">
  <xsd:schema xmlns:xsd="http://www.w3.org/2001/XMLSchema" xmlns:xs="http://www.w3.org/2001/XMLSchema" xmlns:p="http://schemas.microsoft.com/office/2006/metadata/properties" xmlns:ns2="a464f196-e49a-4ca7-9c96-5a8f10f12a57" targetNamespace="http://schemas.microsoft.com/office/2006/metadata/properties" ma:root="true" ma:fieldsID="3ccd44a1bd30739882996be11b7bf1f4" ns2:_="">
    <xsd:import namespace="a464f196-e49a-4ca7-9c96-5a8f10f12a57"/>
    <xsd:element name="properties">
      <xsd:complexType>
        <xsd:sequence>
          <xsd:element name="documentManagement">
            <xsd:complexType>
              <xsd:all>
                <xsd:element ref="ns2:Direccion_x0020_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64f196-e49a-4ca7-9c96-5a8f10f12a57" elementFormDefault="qualified">
    <xsd:import namespace="http://schemas.microsoft.com/office/2006/documentManagement/types"/>
    <xsd:import namespace="http://schemas.microsoft.com/office/infopath/2007/PartnerControls"/>
    <xsd:element name="Direccion_x0020_URL" ma:index="8" nillable="true" ma:displayName="Direccion URL" ma:internalName="Direccion_x0020_UR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Borrar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ireccion_x0020_URL xmlns="a464f196-e49a-4ca7-9c96-5a8f10f12a57" xsi:nil="true"/>
  </documentManagement>
</p:properties>
</file>

<file path=customXml/itemProps1.xml><?xml version="1.0" encoding="utf-8"?>
<ds:datastoreItem xmlns:ds="http://schemas.openxmlformats.org/officeDocument/2006/customXml" ds:itemID="{2902D764-023A-4B8C-BB81-E7ECB1A143ED}"/>
</file>

<file path=customXml/itemProps2.xml><?xml version="1.0" encoding="utf-8"?>
<ds:datastoreItem xmlns:ds="http://schemas.openxmlformats.org/officeDocument/2006/customXml" ds:itemID="{0FDD84BB-08E2-44E9-97BE-5699D7417EB5}"/>
</file>

<file path=customXml/itemProps3.xml><?xml version="1.0" encoding="utf-8"?>
<ds:datastoreItem xmlns:ds="http://schemas.openxmlformats.org/officeDocument/2006/customXml" ds:itemID="{3DF33BD0-DAF0-4D5E-A04A-7C8A1589157F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513</TotalTime>
  <Words>66</Words>
  <Application>Microsoft Office PowerPoint</Application>
  <PresentationFormat>Presentación en pantalla (4:3)</PresentationFormat>
  <Paragraphs>25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Concurrencia</vt:lpstr>
      <vt:lpstr>Greetings and spelling</vt:lpstr>
      <vt:lpstr>     ACTIVITY 04: write and pronounce the Greetings and take leavings in next video:            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Carlos Monsalve</dc:creator>
  <cp:lastModifiedBy>Diego</cp:lastModifiedBy>
  <cp:revision>86</cp:revision>
  <dcterms:created xsi:type="dcterms:W3CDTF">2009-03-25T12:49:46Z</dcterms:created>
  <dcterms:modified xsi:type="dcterms:W3CDTF">2010-12-15T03:25:37Z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0x010100BA7AD77E6EEBF24EBF7D41CA367DFD4E</vt:lpwstr>
  </property>
</Properties>
</file>