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62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139" autoAdjust="0"/>
  </p:normalViewPr>
  <p:slideViewPr>
    <p:cSldViewPr>
      <p:cViewPr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22/08/2011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05B4-A98B-4D7F-9F96-271A46522BCD}" type="slidenum">
              <a:rPr lang="es-CO" smtClean="0"/>
              <a:pPr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764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05B4-A98B-4D7F-9F96-271A46522BCD}" type="slidenum">
              <a:rPr lang="es-CO" smtClean="0"/>
              <a:pPr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4304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fast.com/easydialogs/ec/dailylife067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ow.com/how_4641_know-someone-likes.html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99859" y="1916832"/>
            <a:ext cx="2544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Level 2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357301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</a:t>
            </a:r>
            <a:r>
              <a:rPr lang="es-ES_tradnl" dirty="0" smtClean="0"/>
              <a:t>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 and listen to next dialogue and then re-write it in third person:</a:t>
            </a:r>
          </a:p>
          <a:p>
            <a:pPr algn="ctr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www.eslfast.com/easydialogs/ec/dailylife067.htm</a:t>
            </a:r>
            <a:r>
              <a:rPr lang="en-US" dirty="0" smtClean="0"/>
              <a:t>  </a:t>
            </a:r>
            <a:endParaRPr lang="en-US" sz="1600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395536" y="836712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 is very lucky</a:t>
            </a:r>
          </a:p>
          <a:p>
            <a:endParaRPr lang="es-ES_tradnl" dirty="0"/>
          </a:p>
          <a:p>
            <a:r>
              <a:rPr lang="es-ES_tradnl" dirty="0"/>
              <a:t>	</a:t>
            </a:r>
            <a:r>
              <a:rPr lang="es-ES_tradnl" dirty="0" smtClean="0"/>
              <a:t>	él tiene mucha suerte</a:t>
            </a:r>
            <a:endParaRPr lang="es-CO" dirty="0"/>
          </a:p>
        </p:txBody>
      </p:sp>
      <p:pic>
        <p:nvPicPr>
          <p:cNvPr id="1026" name="Picture 2" descr="C:\Users\PORTATIL\Desktop\Sin títul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144000" cy="479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922" y="4837868"/>
            <a:ext cx="806375" cy="82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0" y="20342"/>
            <a:ext cx="8460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Go to </a:t>
            </a:r>
            <a:r>
              <a:rPr lang="en-US" dirty="0">
                <a:latin typeface="Calibri" pitchFamily="34" charset="0"/>
                <a:cs typeface="Calibri" pitchFamily="34" charset="0"/>
                <a:hlinkClick r:id="rId3"/>
              </a:rPr>
              <a:t>http://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3"/>
              </a:rPr>
              <a:t>www.ehow.com/how_4641_know-someone-likes.html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with your own words try to describe the most important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aspects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each number, related to behavior and body language.</a:t>
            </a:r>
          </a:p>
        </p:txBody>
      </p:sp>
      <p:pic>
        <p:nvPicPr>
          <p:cNvPr id="7" name="Imagen 2" descr="MCj043393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479" y="1196752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172919"/>
              </p:ext>
            </p:extLst>
          </p:nvPr>
        </p:nvGraphicFramePr>
        <p:xfrm>
          <a:off x="0" y="1268760"/>
          <a:ext cx="6096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2"/>
                <a:gridCol w="5556448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Behavior 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That person likes to talk to you frequently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>
                          <a:solidFill>
                            <a:schemeClr val="bg1"/>
                          </a:solidFill>
                        </a:rPr>
                        <a:t>Body language </a:t>
                      </a:r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005ACF5A-3A23-4277-A2A8-1193B1B8678F}"/>
</file>

<file path=customXml/itemProps2.xml><?xml version="1.0" encoding="utf-8"?>
<ds:datastoreItem xmlns:ds="http://schemas.openxmlformats.org/officeDocument/2006/customXml" ds:itemID="{113367DA-53E0-4779-99B4-76CEEA1E654B}"/>
</file>

<file path=customXml/itemProps3.xml><?xml version="1.0" encoding="utf-8"?>
<ds:datastoreItem xmlns:ds="http://schemas.openxmlformats.org/officeDocument/2006/customXml" ds:itemID="{0A70E0CD-E546-48A7-B4C1-947AD29545B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1253</TotalTime>
  <Words>80</Words>
  <Application>Microsoft Office PowerPoint</Application>
  <PresentationFormat>Presentación en pantalla (4:3)</PresentationFormat>
  <Paragraphs>26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192</cp:revision>
  <dcterms:created xsi:type="dcterms:W3CDTF">2009-03-25T12:49:46Z</dcterms:created>
  <dcterms:modified xsi:type="dcterms:W3CDTF">2011-08-23T03:40:28Z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