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505" r:id="rId7"/>
    <p:sldId id="506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One of your friends is going to have his/her first date, but he/she needs some suggestions.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Give your friend some advice in order to have an unforgettable date. 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881157"/>
              </p:ext>
            </p:extLst>
          </p:nvPr>
        </p:nvGraphicFramePr>
        <p:xfrm>
          <a:off x="0" y="2511480"/>
          <a:ext cx="9107542" cy="410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7542"/>
              </a:tblGrid>
              <a:tr h="341605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Vocative </a:t>
                      </a:r>
                      <a:endParaRPr lang="en-US" noProof="0" dirty="0"/>
                    </a:p>
                  </a:txBody>
                  <a:tcPr/>
                </a:tc>
              </a:tr>
              <a:tr h="313138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-</a:t>
                      </a:r>
                      <a:r>
                        <a:rPr lang="en-US" sz="1600" baseline="0" noProof="0" dirty="0" smtClean="0"/>
                        <a:t> Try to be on time, at least ten minutes before meeting him/her.</a:t>
                      </a:r>
                      <a:endParaRPr lang="en-US" sz="1600" noProof="0" dirty="0"/>
                    </a:p>
                  </a:txBody>
                  <a:tcPr/>
                </a:tc>
              </a:tr>
              <a:tr h="313138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- Ask</a:t>
                      </a:r>
                      <a:r>
                        <a:rPr lang="en-US" sz="1600" baseline="0" noProof="0" dirty="0" smtClean="0"/>
                        <a:t> your parents for a permission before making the decision of going…</a:t>
                      </a:r>
                      <a:endParaRPr lang="en-US" sz="1600" noProof="0" dirty="0"/>
                    </a:p>
                  </a:txBody>
                  <a:tcPr/>
                </a:tc>
              </a:tr>
              <a:tr h="313138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…..</a:t>
                      </a:r>
                      <a:endParaRPr lang="en-US" sz="1600" noProof="0" dirty="0"/>
                    </a:p>
                  </a:txBody>
                  <a:tcPr/>
                </a:tc>
              </a:tr>
              <a:tr h="341605"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41605"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41605"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41605"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41605"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41605"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41605"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41605"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Maybe you have though about having a first date. How do you imagine this experience?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</a:t>
            </a:r>
            <a:r>
              <a:rPr lang="en-US" sz="1300" dirty="0"/>
              <a:t>Write and pronounce a dialogue in which you can describe a very interesting date, and give it a title</a:t>
            </a:r>
            <a:r>
              <a:rPr lang="en-US" sz="1200" dirty="0"/>
              <a:t>.</a:t>
            </a:r>
          </a:p>
          <a:p>
            <a:pPr algn="just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846558"/>
              </p:ext>
            </p:extLst>
          </p:nvPr>
        </p:nvGraphicFramePr>
        <p:xfrm>
          <a:off x="-6902" y="2511978"/>
          <a:ext cx="9150902" cy="4389120"/>
        </p:xfrm>
        <a:graphic>
          <a:graphicData uri="http://schemas.openxmlformats.org/drawingml/2006/table">
            <a:tbl>
              <a:tblPr firstRow="1" bandRow="1"/>
              <a:tblGrid>
                <a:gridCol w="1266534"/>
                <a:gridCol w="7884368"/>
              </a:tblGrid>
              <a:tr h="3399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noProof="0" dirty="0" smtClean="0"/>
                        <a:t>Title </a:t>
                      </a:r>
                      <a:endParaRPr lang="en-US" noProof="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/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A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B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A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B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A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B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A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B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A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B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A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</a:tr>
              <a:tr h="321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s-ES_tradnl" sz="1600" b="1" dirty="0" smtClean="0"/>
                        <a:t>B</a:t>
                      </a:r>
                      <a:endParaRPr lang="es-CO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endParaRPr lang="es-CO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3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23024</TotalTime>
  <Words>494</Words>
  <Application>Microsoft Office PowerPoint</Application>
  <PresentationFormat>Presentación en pantalla (4:3)</PresentationFormat>
  <Paragraphs>46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3662</cp:revision>
  <dcterms:created xsi:type="dcterms:W3CDTF">2013-04-05T14:52:44Z</dcterms:created>
  <dcterms:modified xsi:type="dcterms:W3CDTF">2015-04-07T02:00:46Z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