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58" r:id="rId2"/>
    <p:sldId id="259" r:id="rId3"/>
    <p:sldId id="261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8224" autoAdjust="0"/>
  </p:normalViewPr>
  <p:slideViewPr>
    <p:cSldViewPr>
      <p:cViewPr>
        <p:scale>
          <a:sx n="66" d="100"/>
          <a:sy n="66" d="100"/>
        </p:scale>
        <p:origin x="-1422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16/08/2011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16/08/2011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4" name="13 Imagen" descr="logocibernuevo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16/08/2011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16/08/2011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16/08/2011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pic>
        <p:nvPicPr>
          <p:cNvPr id="8" name="7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16/08/2011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16/08/2011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16/08/2011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16/08/2011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16/08/2011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16/08/2011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16/08/2011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16/08/2011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brHaB8tNwe8&amp;NR=1" TargetMode="Externa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wYvxjyFL9_E&amp;NR=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742887" y="3717032"/>
            <a:ext cx="73448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Student’s name:</a:t>
            </a:r>
            <a:endParaRPr lang="es-CO" sz="3200" b="1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2936326" y="2044005"/>
            <a:ext cx="333617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Level 3</a:t>
            </a:r>
            <a:endParaRPr lang="es-ES" sz="6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0" y="0"/>
            <a:ext cx="9144000" cy="6155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1700" dirty="0" smtClean="0"/>
              <a:t>Write and pronounce a dialogue in which you can describe a very interesting date, and give it a title.</a:t>
            </a:r>
          </a:p>
        </p:txBody>
      </p:sp>
      <p:pic>
        <p:nvPicPr>
          <p:cNvPr id="2050" name="Imagen 1" descr="C:\Users\Diego\Desktop\Quinto-uno\micr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5553"/>
            <a:ext cx="89535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n 2" descr="MCj0222053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615553"/>
            <a:ext cx="827584" cy="73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614210"/>
              </p:ext>
            </p:extLst>
          </p:nvPr>
        </p:nvGraphicFramePr>
        <p:xfrm>
          <a:off x="12824" y="1347190"/>
          <a:ext cx="9131176" cy="5510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6961"/>
                <a:gridCol w="6864215"/>
              </a:tblGrid>
              <a:tr h="423908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Title 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423908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A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423908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B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423908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A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423908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B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423908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A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423908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B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423908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A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423908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B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423908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423908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B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423908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A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423908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B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" name="3 Conector recto de flecha"/>
          <p:cNvCxnSpPr/>
          <p:nvPr/>
        </p:nvCxnSpPr>
        <p:spPr>
          <a:xfrm>
            <a:off x="827584" y="1226413"/>
            <a:ext cx="504056" cy="0"/>
          </a:xfrm>
          <a:prstGeom prst="straightConnector1">
            <a:avLst/>
          </a:prstGeom>
          <a:ln>
            <a:solidFill>
              <a:schemeClr val="bg1">
                <a:lumMod val="9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/>
          <p:nvPr/>
        </p:nvCxnSpPr>
        <p:spPr>
          <a:xfrm>
            <a:off x="895350" y="1556792"/>
            <a:ext cx="1012354" cy="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1600" dirty="0" smtClean="0"/>
              <a:t>Watch next videos (part 1 and part 2)</a:t>
            </a:r>
            <a:r>
              <a:rPr lang="en-US" sz="1600" dirty="0"/>
              <a:t> </a:t>
            </a:r>
            <a:r>
              <a:rPr lang="en-US" sz="1600" dirty="0" smtClean="0"/>
              <a:t>and identify the use and position of different pronouns, then write a short story by using those pronouns (subjects and objects?</a:t>
            </a:r>
          </a:p>
        </p:txBody>
      </p:sp>
      <p:pic>
        <p:nvPicPr>
          <p:cNvPr id="6" name="Imagen 2" descr="MCj022205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68953" y="764704"/>
            <a:ext cx="827584" cy="73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CuadroTexto"/>
          <p:cNvSpPr txBox="1"/>
          <p:nvPr/>
        </p:nvSpPr>
        <p:spPr>
          <a:xfrm>
            <a:off x="-16474" y="764704"/>
            <a:ext cx="9144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Subject and object </a:t>
            </a:r>
            <a:r>
              <a:rPr lang="en-US" b="1" dirty="0" smtClean="0">
                <a:solidFill>
                  <a:srgbClr val="002060"/>
                </a:solidFill>
              </a:rPr>
              <a:t>pronouns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PART 1</a:t>
            </a:r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www.youtube.com/watch?v=brHaB8tNwe8&amp;NR=1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solidFill>
                  <a:srgbClr val="002060"/>
                </a:solidFill>
              </a:rPr>
              <a:t>PART 2</a:t>
            </a:r>
          </a:p>
          <a:p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www.youtube.com/watch?v=wYvxjyFL9_E&amp;NR=1</a:t>
            </a:r>
            <a:endParaRPr lang="en-US" dirty="0" smtClean="0"/>
          </a:p>
        </p:txBody>
      </p:sp>
      <p:sp>
        <p:nvSpPr>
          <p:cNvPr id="2" name="1 CuadroTexto"/>
          <p:cNvSpPr txBox="1"/>
          <p:nvPr/>
        </p:nvSpPr>
        <p:spPr>
          <a:xfrm>
            <a:off x="755576" y="3789040"/>
            <a:ext cx="73283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My mother: SHE always listens to ME when I need HER. When I have some problems SHE helps ME to resolve THEM</a:t>
            </a:r>
            <a:r>
              <a:rPr lang="es-ES_tradnl" dirty="0" smtClean="0"/>
              <a:t>…..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My brothers and I are really good friends, WE share all the time and my parents take US with THEM on vacation….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cion_x0020_URL xmlns="a464f196-e49a-4ca7-9c96-5a8f10f12a57" xsi:nil="true"/>
  </documentManagement>
</p:properties>
</file>

<file path=customXml/itemProps1.xml><?xml version="1.0" encoding="utf-8"?>
<ds:datastoreItem xmlns:ds="http://schemas.openxmlformats.org/officeDocument/2006/customXml" ds:itemID="{E3FE7465-256D-4AF1-B192-A358394B2DD8}"/>
</file>

<file path=customXml/itemProps2.xml><?xml version="1.0" encoding="utf-8"?>
<ds:datastoreItem xmlns:ds="http://schemas.openxmlformats.org/officeDocument/2006/customXml" ds:itemID="{991CD85A-6C3E-46DB-B8D9-F2693D2B0413}"/>
</file>

<file path=customXml/itemProps3.xml><?xml version="1.0" encoding="utf-8"?>
<ds:datastoreItem xmlns:ds="http://schemas.openxmlformats.org/officeDocument/2006/customXml" ds:itemID="{4F838CCA-8C9F-488C-86A7-091D51EB16DD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893</TotalTime>
  <Words>136</Words>
  <Application>Microsoft Office PowerPoint</Application>
  <PresentationFormat>Presentación en pantalla (4:3)</PresentationFormat>
  <Paragraphs>28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Concurrencia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PORTATIL</cp:lastModifiedBy>
  <cp:revision>152</cp:revision>
  <dcterms:created xsi:type="dcterms:W3CDTF">2009-03-25T12:49:46Z</dcterms:created>
  <dcterms:modified xsi:type="dcterms:W3CDTF">2011-08-16T18:53:33Z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