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8" r:id="rId2"/>
    <p:sldId id="260" r:id="rId3"/>
    <p:sldId id="262" r:id="rId4"/>
    <p:sldId id="263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ego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139" autoAdjust="0"/>
  </p:normalViewPr>
  <p:slideViewPr>
    <p:cSldViewPr>
      <p:cViewPr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4" d="100"/>
        <a:sy n="10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16/08/2011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105B4-A98B-4D7F-9F96-271A46522BCD}" type="slidenum">
              <a:rPr lang="es-CO" smtClean="0"/>
              <a:pPr/>
              <a:t>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37645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105B4-A98B-4D7F-9F96-271A46522BCD}" type="slidenum">
              <a:rPr lang="es-CO" smtClean="0"/>
              <a:pPr/>
              <a:t>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43043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fast.com/easydialogs/ec/dating01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fast.com/easydialogs/ec/dating04.htm" TargetMode="Externa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slfast.com/easydialogs/ec/dating10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99859" y="1916832"/>
            <a:ext cx="25442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Level 2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83568" y="357301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Student’s name</a:t>
            </a:r>
            <a:r>
              <a:rPr lang="es-ES_tradnl" dirty="0" smtClean="0"/>
              <a:t>: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Go </a:t>
            </a:r>
            <a:r>
              <a:rPr lang="en-US" dirty="0" smtClean="0"/>
              <a:t>to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www.eslfast.com/easydialogs/ec/dating01.htm</a:t>
            </a:r>
            <a:r>
              <a:rPr lang="en-US" dirty="0" smtClean="0"/>
              <a:t> listen to and read the dialogue, then deduce 5 sentences in third person: </a:t>
            </a:r>
            <a:endParaRPr lang="en-US" sz="1600" dirty="0" smtClean="0"/>
          </a:p>
        </p:txBody>
      </p:sp>
      <p:pic>
        <p:nvPicPr>
          <p:cNvPr id="1026" name="Picture 2" descr="C:\Users\PORTATIL\Desktop\Sin títul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82" y="1703877"/>
            <a:ext cx="8223324" cy="4053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251520" y="764704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The man is interested in the date</a:t>
            </a:r>
          </a:p>
          <a:p>
            <a:r>
              <a:rPr lang="es-ES_tradnl" dirty="0"/>
              <a:t>	</a:t>
            </a:r>
            <a:r>
              <a:rPr lang="es-ES_tradnl" dirty="0" smtClean="0"/>
              <a:t>	</a:t>
            </a:r>
            <a:r>
              <a:rPr lang="es-ES_tradnl" sz="1600" i="1" dirty="0" smtClean="0"/>
              <a:t>el hombre está interesado en la cita</a:t>
            </a:r>
            <a:endParaRPr lang="es-CO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1297" y="5249422"/>
            <a:ext cx="806375" cy="823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0" y="20342"/>
            <a:ext cx="84604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Watch and listen to next dialogue, then answer.</a:t>
            </a:r>
          </a:p>
          <a:p>
            <a:r>
              <a:rPr lang="es-ES_tradnl" dirty="0">
                <a:hlinkClick r:id="rId3"/>
              </a:rPr>
              <a:t>http://</a:t>
            </a:r>
            <a:r>
              <a:rPr lang="es-ES_tradnl" dirty="0" smtClean="0">
                <a:hlinkClick r:id="rId3"/>
              </a:rPr>
              <a:t>www.eslfast.com/easydialogs/ec/dating04.htm</a:t>
            </a:r>
            <a:r>
              <a:rPr lang="es-ES_tradnl" dirty="0" smtClean="0"/>
              <a:t> </a:t>
            </a:r>
          </a:p>
          <a:p>
            <a:endParaRPr lang="es-ES_tradnl" dirty="0"/>
          </a:p>
          <a:p>
            <a:endParaRPr lang="es-ES_tradnl" dirty="0" smtClean="0"/>
          </a:p>
          <a:p>
            <a:pPr algn="just"/>
            <a:r>
              <a:rPr lang="en-US" dirty="0" smtClean="0"/>
              <a:t>Is it possible to fall in love at first sight?  What do you think?</a:t>
            </a:r>
          </a:p>
          <a:p>
            <a:pPr algn="just"/>
            <a:r>
              <a:rPr lang="en-US" dirty="0" smtClean="0"/>
              <a:t>Give large answers</a:t>
            </a:r>
          </a:p>
        </p:txBody>
      </p:sp>
      <p:pic>
        <p:nvPicPr>
          <p:cNvPr id="7" name="Imagen 2" descr="MCj043393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63870" y="105417"/>
            <a:ext cx="7920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" name="Imagen 30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5371" y="2774002"/>
            <a:ext cx="972616" cy="288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Llamada de nube"/>
          <p:cNvSpPr/>
          <p:nvPr/>
        </p:nvSpPr>
        <p:spPr>
          <a:xfrm>
            <a:off x="1907704" y="1484784"/>
            <a:ext cx="6768752" cy="4176192"/>
          </a:xfrm>
          <a:prstGeom prst="cloudCallout">
            <a:avLst>
              <a:gd name="adj1" fmla="val -59898"/>
              <a:gd name="adj2" fmla="val -16425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I think one can fall in love ay first sight………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I believe it’s not possible to fall in love at first……..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9744" y="1412776"/>
            <a:ext cx="867570" cy="76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Imagen 2" descr="MCj043393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4653136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dirty="0"/>
              <a:t>Go to </a:t>
            </a:r>
            <a:r>
              <a:rPr lang="es-ES_tradnl" dirty="0">
                <a:hlinkClick r:id="rId4"/>
              </a:rPr>
              <a:t>http://</a:t>
            </a:r>
            <a:r>
              <a:rPr lang="es-ES_tradnl" dirty="0" smtClean="0">
                <a:hlinkClick r:id="rId4"/>
              </a:rPr>
              <a:t>www.eslfast.com/easydialogs/ec/dating10.htm</a:t>
            </a:r>
            <a:r>
              <a:rPr lang="es-ES_tradnl" dirty="0" smtClean="0"/>
              <a:t> </a:t>
            </a:r>
            <a:r>
              <a:rPr lang="en-US" dirty="0" smtClean="0"/>
              <a:t>read and listen to the dialogue, then re-write the history in order that in can change the title for “the best date”.</a:t>
            </a:r>
          </a:p>
          <a:p>
            <a:pPr algn="just"/>
            <a:r>
              <a:rPr lang="en-US" dirty="0" smtClean="0"/>
              <a:t>Change the actions, places… and make it a really nice date.</a:t>
            </a:r>
            <a:endParaRPr lang="en-U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03597"/>
              </p:ext>
            </p:extLst>
          </p:nvPr>
        </p:nvGraphicFramePr>
        <p:xfrm>
          <a:off x="0" y="1295400"/>
          <a:ext cx="7020272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756"/>
                <a:gridCol w="6293516"/>
              </a:tblGrid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The best</a:t>
                      </a:r>
                      <a:r>
                        <a:rPr lang="en-US" baseline="0" noProof="0" dirty="0" smtClean="0"/>
                        <a:t> date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B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B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B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B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B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B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B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0FC9FFC9-C526-49BB-B62C-DB7CDA139135}"/>
</file>

<file path=customXml/itemProps2.xml><?xml version="1.0" encoding="utf-8"?>
<ds:datastoreItem xmlns:ds="http://schemas.openxmlformats.org/officeDocument/2006/customXml" ds:itemID="{1B15E76E-81D5-4634-833E-35477447556C}"/>
</file>

<file path=customXml/itemProps3.xml><?xml version="1.0" encoding="utf-8"?>
<ds:datastoreItem xmlns:ds="http://schemas.openxmlformats.org/officeDocument/2006/customXml" ds:itemID="{F809BFCB-42B7-4588-8D5D-9435864EC930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1140</TotalTime>
  <Words>150</Words>
  <Application>Microsoft Office PowerPoint</Application>
  <PresentationFormat>Presentación en pantalla (4:3)</PresentationFormat>
  <Paragraphs>33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PORTATIL</cp:lastModifiedBy>
  <cp:revision>178</cp:revision>
  <dcterms:created xsi:type="dcterms:W3CDTF">2009-03-25T12:49:46Z</dcterms:created>
  <dcterms:modified xsi:type="dcterms:W3CDTF">2011-08-16T18:49:06Z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