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0"/>
  </p:notesMasterIdLst>
  <p:sldIdLst>
    <p:sldId id="466" r:id="rId6"/>
    <p:sldId id="505" r:id="rId7"/>
    <p:sldId id="506" r:id="rId8"/>
    <p:sldId id="501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ANA MARCELA RESTREPO TOBÓN" initials="DMR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277A"/>
    <a:srgbClr val="FFD537"/>
    <a:srgbClr val="00A9D7"/>
    <a:srgbClr val="00923E"/>
    <a:srgbClr val="CF1F20"/>
    <a:srgbClr val="77368B"/>
    <a:srgbClr val="E74622"/>
    <a:srgbClr val="FF5100"/>
    <a:srgbClr val="00A48B"/>
    <a:srgbClr val="F18C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59" autoAdjust="0"/>
    <p:restoredTop sz="98148" autoAdjust="0"/>
  </p:normalViewPr>
  <p:slideViewPr>
    <p:cSldViewPr>
      <p:cViewPr varScale="1">
        <p:scale>
          <a:sx n="74" d="100"/>
          <a:sy n="74" d="100"/>
        </p:scale>
        <p:origin x="-13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7348E-BC6B-41A4-B2A2-B7B4632D96ED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A292C-731F-45BB-A364-DB776F0BEB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6603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Introducción:</a:t>
            </a:r>
            <a:r>
              <a:rPr lang="es-ES" dirty="0" smtClean="0"/>
              <a:t> escrito</a:t>
            </a:r>
            <a:r>
              <a:rPr lang="es-ES" baseline="0" dirty="0" smtClean="0"/>
              <a:t> que da la bienvenida al estudiante y le da una idea acerca de los aprendizajes que va a adquirir en el desarrollo de la lección.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7496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915400" y="1993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 txBox="1">
            <a:spLocks/>
          </p:cNvSpPr>
          <p:nvPr/>
        </p:nvSpPr>
        <p:spPr>
          <a:xfrm>
            <a:off x="17501" y="32129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Verdana" pitchFamily="34" charset="0"/>
                <a:cs typeface="Arial"/>
              </a:rPr>
              <a:t>Student’s name:</a:t>
            </a:r>
          </a:p>
          <a:p>
            <a:endParaRPr lang="es-E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s-ES" sz="1600" b="1" spc="6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n-U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598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5731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you believe to have found your “better half”, but you need to know more about him/her, so you decide to ask him/her some questions, and so to be able to decide if that person is the one you want.</a:t>
            </a:r>
            <a:endParaRPr lang="en-US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	Write some conditional sentences, by using Wh words (most of them)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835696" y="1454296"/>
            <a:ext cx="5184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Include your pronunciation by recording your voice</a:t>
            </a:r>
            <a:endParaRPr lang="es-CO" sz="1200" dirty="0"/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281672"/>
              </p:ext>
            </p:extLst>
          </p:nvPr>
        </p:nvGraphicFramePr>
        <p:xfrm>
          <a:off x="36458" y="2942367"/>
          <a:ext cx="9107542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754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Vocative </a:t>
                      </a:r>
                      <a:endParaRPr lang="en-US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-</a:t>
                      </a:r>
                      <a:r>
                        <a:rPr lang="en-US" sz="1600" baseline="0" noProof="0" dirty="0" smtClean="0"/>
                        <a:t> What will you think If I like spending most of my time with my friends?</a:t>
                      </a:r>
                      <a:endParaRPr lang="en-US" sz="16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- Where</a:t>
                      </a:r>
                      <a:r>
                        <a:rPr lang="en-US" sz="1600" baseline="0" noProof="0" dirty="0" smtClean="0"/>
                        <a:t> will you live if you have the opportunity to move to another country, and why?</a:t>
                      </a:r>
                      <a:endParaRPr lang="en-US" sz="16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- Where will you go if you have a first date? (a place in the city)</a:t>
                      </a:r>
                      <a:endParaRPr lang="en-US" sz="16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2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5731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What will happen if some situations in Colombia or in the world change (or don’t change)?</a:t>
            </a:r>
            <a:endParaRPr lang="en-US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	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Imagine what will happen in Colombia and the world according to some current situations.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835696" y="1454296"/>
            <a:ext cx="5184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Include your pronunciation by recording your voice</a:t>
            </a:r>
            <a:endParaRPr lang="es-CO" sz="1200" dirty="0"/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375963"/>
              </p:ext>
            </p:extLst>
          </p:nvPr>
        </p:nvGraphicFramePr>
        <p:xfrm>
          <a:off x="-44906" y="2528715"/>
          <a:ext cx="9188905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88905"/>
              </a:tblGrid>
              <a:tr h="333855"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</a:tr>
              <a:tr h="333855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If people in Colombia prefer watching reality shows than reading, the violence</a:t>
                      </a:r>
                      <a:r>
                        <a:rPr lang="en-US" baseline="0" noProof="0" dirty="0" smtClean="0"/>
                        <a:t> will increase.</a:t>
                      </a:r>
                      <a:endParaRPr lang="en-US" noProof="0" dirty="0"/>
                    </a:p>
                  </a:txBody>
                  <a:tcPr/>
                </a:tc>
              </a:tr>
              <a:tr h="333855"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</a:tr>
              <a:tr h="333855"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333855"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333855"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333855"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333855"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333855"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333855"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</a:tr>
              <a:tr h="333855"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535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0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276872"/>
            <a:ext cx="1581150" cy="3810000"/>
          </a:xfrm>
          <a:prstGeom prst="rect">
            <a:avLst/>
          </a:prstGeom>
        </p:spPr>
      </p:pic>
      <p:sp>
        <p:nvSpPr>
          <p:cNvPr id="2" name="1 Llamada rectangular"/>
          <p:cNvSpPr/>
          <p:nvPr/>
        </p:nvSpPr>
        <p:spPr>
          <a:xfrm>
            <a:off x="4139952" y="2708920"/>
            <a:ext cx="1659210" cy="1116124"/>
          </a:xfrm>
          <a:prstGeom prst="wedgeRectCallout">
            <a:avLst>
              <a:gd name="adj1" fmla="val -79677"/>
              <a:gd name="adj2" fmla="val -50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Congratulations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dc48f2b-d7ae-4813-9dcd-8c6720f52952">U2C2NX0HG1XT-441-52358</_dlc_DocId>
    <_dlc_DocIdUrl xmlns="0dc48f2b-d7ae-4813-9dcd-8c6720f52952">
      <Url>http://intranet.ucn.edu.co/cibercolegio/gacademica/_layouts/DocIdRedir.aspx?ID=U2C2NX0HG1XT-441-52358</Url>
      <Description>U2C2NX0HG1XT-441-52358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095E4512E05334AAFAF36603319C553" ma:contentTypeVersion="6" ma:contentTypeDescription="Crear nuevo documento." ma:contentTypeScope="" ma:versionID="b035555069adeb9a55c9b73820d7c8f7">
  <xsd:schema xmlns:xsd="http://www.w3.org/2001/XMLSchema" xmlns:xs="http://www.w3.org/2001/XMLSchema" xmlns:p="http://schemas.microsoft.com/office/2006/metadata/properties" xmlns:ns2="0dc48f2b-d7ae-4813-9dcd-8c6720f52952" targetNamespace="http://schemas.microsoft.com/office/2006/metadata/properties" ma:root="true" ma:fieldsID="2833b8234d44fb96a27ae162bb5c7772" ns2:_="">
    <xsd:import namespace="0dc48f2b-d7ae-4813-9dcd-8c6720f5295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c48f2b-d7ae-4813-9dcd-8c6720f5295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556C2F-615E-4680-A42C-5019F969B512}">
  <ds:schemaRefs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0dc48f2b-d7ae-4813-9dcd-8c6720f52952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7FC8777-B132-4E70-9CC8-D2B04CFF31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6CAC09B-1049-4091-B13D-51E7C7156DE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EDD2DE3E-A821-4B07-93B6-FCB1207FF9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c48f2b-d7ae-4813-9dcd-8c6720f529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23010</TotalTime>
  <Words>549</Words>
  <Application>Microsoft Office PowerPoint</Application>
  <PresentationFormat>Presentación en pantalla (4:3)</PresentationFormat>
  <Paragraphs>33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patricia</dc:creator>
  <cp:lastModifiedBy>Diego</cp:lastModifiedBy>
  <cp:revision>3657</cp:revision>
  <dcterms:created xsi:type="dcterms:W3CDTF">2013-04-05T14:52:44Z</dcterms:created>
  <dcterms:modified xsi:type="dcterms:W3CDTF">2015-04-07T02:05:49Z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7829e855-21c0-4a27-ab42-53fb2e998f4b</vt:lpwstr>
  </property>
  <property fmtid="{D5CDD505-2E9C-101B-9397-08002B2CF9AE}" pid="3" name="ContentTypeId">
    <vt:lpwstr>0x010100C095E4512E05334AAFAF36603319C553</vt:lpwstr>
  </property>
</Properties>
</file>