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7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06/04/2015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 a creative way, try to complete the next conditional sentences.</a:t>
            </a:r>
          </a:p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Complete the next conditional sentences by using WILL.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74583"/>
              </p:ext>
            </p:extLst>
          </p:nvPr>
        </p:nvGraphicFramePr>
        <p:xfrm>
          <a:off x="-13857" y="2492896"/>
          <a:ext cx="9131605" cy="4104770"/>
        </p:xfrm>
        <a:graphic>
          <a:graphicData uri="http://schemas.openxmlformats.org/drawingml/2006/table">
            <a:tbl>
              <a:tblPr/>
              <a:tblGrid>
                <a:gridCol w="8995338"/>
                <a:gridCol w="136267"/>
              </a:tblGrid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  if I win the lottery</a:t>
                      </a:r>
                      <a:r>
                        <a:rPr lang="en-US" sz="1400" b="1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 </a:t>
                      </a:r>
                      <a:r>
                        <a:rPr lang="en-US" sz="1400" b="1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  if I see a Martian,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  if my computer doesn’t turn on</a:t>
                      </a:r>
                      <a:r>
                        <a:rPr lang="en-US" sz="1400" b="1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  If my best friend says me “I love you”,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5.  if my graduation ceremony is tomorrow</a:t>
                      </a:r>
                      <a:r>
                        <a:rPr lang="en-US" sz="1400" b="1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6.  if I see my </a:t>
                      </a:r>
                      <a:r>
                        <a:rPr lang="en-US" sz="1400" b="1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father/mother </a:t>
                      </a: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in trouble</a:t>
                      </a:r>
                      <a:r>
                        <a:rPr lang="en-US" sz="1400" b="1" i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  If I can ask God for a wish,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8.  If I am ten years younger, </a:t>
                      </a:r>
                      <a:r>
                        <a:rPr lang="en-US" sz="1400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9.  if I have just one week for living,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95237"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marL="6413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28925" algn="l"/>
                        </a:tabLst>
                      </a:pPr>
                      <a:r>
                        <a:rPr lang="en-US" sz="1400" b="1" i="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10. if I cheat on my activities or exams, </a:t>
                      </a:r>
                      <a:endParaRPr lang="es-CO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8506" marR="38506" marT="0" marB="0">
                    <a:lnL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BF5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1264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endParaRPr lang="es-CO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409" marR="59409" marT="0" marB="0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Lucida Sans Unicode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s-CO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B6DD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DAEE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179368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O" sz="1200" dirty="0"/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     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Use future actions to complete the conditional sentences: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317717"/>
              </p:ext>
            </p:extLst>
          </p:nvPr>
        </p:nvGraphicFramePr>
        <p:xfrm>
          <a:off x="0" y="2501572"/>
          <a:ext cx="91440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552"/>
                <a:gridCol w="4176464"/>
                <a:gridCol w="442798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noProof="0" dirty="0" smtClean="0"/>
                        <a:t>If</a:t>
                      </a:r>
                      <a:r>
                        <a:rPr lang="en-US" baseline="0" noProof="0" dirty="0" smtClean="0"/>
                        <a:t> my internet is out of service,</a:t>
                      </a:r>
                      <a:endParaRPr lang="en-US" noProof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 will call the teacher to report my absence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</a:t>
                      </a:r>
                      <a:r>
                        <a:rPr lang="en-US" sz="1600" baseline="0" noProof="0" dirty="0" smtClean="0"/>
                        <a:t> I don’t send my activities on time,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2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 </a:t>
                      </a:r>
                      <a:r>
                        <a:rPr lang="en-US" sz="1600" noProof="0" dirty="0" smtClean="0"/>
                        <a:t>there</a:t>
                      </a:r>
                      <a:r>
                        <a:rPr lang="en-US" sz="1600" baseline="0" noProof="0" dirty="0" smtClean="0"/>
                        <a:t> is a meeting tomorrow,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3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 </a:t>
                      </a:r>
                      <a:r>
                        <a:rPr lang="en-US" sz="1600" noProof="0" dirty="0" smtClean="0"/>
                        <a:t>my</a:t>
                      </a:r>
                      <a:r>
                        <a:rPr lang="en-US" sz="1600" baseline="0" noProof="0" dirty="0" smtClean="0"/>
                        <a:t> teacher sends me a message,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4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 </a:t>
                      </a:r>
                      <a:r>
                        <a:rPr lang="en-US" sz="1600" baseline="0" noProof="0" dirty="0" smtClean="0"/>
                        <a:t>I am not good at English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5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</a:t>
                      </a:r>
                      <a:r>
                        <a:rPr lang="en-US" sz="1600" baseline="0" noProof="0" dirty="0" smtClean="0"/>
                        <a:t> I am really good at English,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6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</a:t>
                      </a:r>
                      <a:r>
                        <a:rPr lang="en-US" sz="1600" baseline="0" noProof="0" dirty="0" smtClean="0"/>
                        <a:t> I enjoy what I do, 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7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 I believe in God,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8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</a:t>
                      </a:r>
                      <a:r>
                        <a:rPr lang="en-US" sz="1600" baseline="0" noProof="0" dirty="0" smtClean="0"/>
                        <a:t> </a:t>
                      </a:r>
                      <a:r>
                        <a:rPr lang="en-US" sz="1600" baseline="0" noProof="0" dirty="0" smtClean="0"/>
                        <a:t>I start studying early in the morning,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9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 </a:t>
                      </a:r>
                      <a:r>
                        <a:rPr lang="en-US" sz="1600" noProof="0" dirty="0" smtClean="0"/>
                        <a:t>I don’t use polite expressions when chatting,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smtClean="0"/>
                        <a:t>10</a:t>
                      </a:r>
                      <a:endParaRPr lang="en-US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If </a:t>
                      </a:r>
                      <a:r>
                        <a:rPr lang="en-US" sz="1600" noProof="0" dirty="0" smtClean="0"/>
                        <a:t>I</a:t>
                      </a:r>
                      <a:r>
                        <a:rPr lang="en-US" sz="1600" baseline="0" noProof="0" dirty="0" smtClean="0"/>
                        <a:t> take active breaks while studying,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56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24971</TotalTime>
  <Words>637</Words>
  <Application>Microsoft Office PowerPoint</Application>
  <PresentationFormat>Presentación en pantalla (4:3)</PresentationFormat>
  <Paragraphs>58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3700</cp:revision>
  <dcterms:created xsi:type="dcterms:W3CDTF">2013-04-05T14:52:44Z</dcterms:created>
  <dcterms:modified xsi:type="dcterms:W3CDTF">2015-04-06T16:28:43Z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