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466" r:id="rId6"/>
    <p:sldId id="505" r:id="rId7"/>
    <p:sldId id="506" r:id="rId8"/>
    <p:sldId id="50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5731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 wish to change many situations in our country, but we can’t. however,  we can advice some people who have the power.</a:t>
            </a:r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	Think about some powerful people in Colombia and the world and give them 		some advice to improve our society conditions.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835696" y="1454296"/>
            <a:ext cx="518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Include your pronunciation by recording your voice</a:t>
            </a:r>
            <a:endParaRPr lang="es-CO" sz="1200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474162"/>
              </p:ext>
            </p:extLst>
          </p:nvPr>
        </p:nvGraphicFramePr>
        <p:xfrm>
          <a:off x="36458" y="2942367"/>
          <a:ext cx="9000038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278"/>
                <a:gridCol w="6840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Vocative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Conditional sentence (zero)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Sr. President Santos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If the violence doesn’t stop, restart the peace talks</a:t>
                      </a:r>
                      <a:r>
                        <a:rPr lang="en-US" sz="1400" baseline="0" noProof="0" smtClean="0"/>
                        <a:t> and demand new agreements. </a:t>
                      </a:r>
                      <a:endParaRPr lang="en-US" sz="14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573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It’s 2030 and you are a father/mother. You need to educate your child. </a:t>
            </a:r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	Give your child some advice, by using zero conditional.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835696" y="1454296"/>
            <a:ext cx="518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Include your pronunciation by recording your voice</a:t>
            </a:r>
            <a:endParaRPr lang="es-CO" sz="1200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479340"/>
              </p:ext>
            </p:extLst>
          </p:nvPr>
        </p:nvGraphicFramePr>
        <p:xfrm>
          <a:off x="-44905" y="2528715"/>
          <a:ext cx="91440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33855"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333855">
                <a:tc>
                  <a:txBody>
                    <a:bodyPr/>
                    <a:lstStyle/>
                    <a:p>
                      <a:r>
                        <a:rPr lang="en-US" noProof="0" smtClean="0"/>
                        <a:t>If you don’t eat,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Don’t play.</a:t>
                      </a:r>
                      <a:endParaRPr lang="en-US" noProof="0"/>
                    </a:p>
                  </a:txBody>
                  <a:tcPr/>
                </a:tc>
              </a:tr>
              <a:tr h="333855">
                <a:tc>
                  <a:txBody>
                    <a:bodyPr/>
                    <a:lstStyle/>
                    <a:p>
                      <a:r>
                        <a:rPr lang="en-US" noProof="0" smtClean="0"/>
                        <a:t>If the soup is cool,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Taste it</a:t>
                      </a:r>
                      <a:endParaRPr lang="en-US" noProof="0"/>
                    </a:p>
                  </a:txBody>
                  <a:tcPr/>
                </a:tc>
              </a:tr>
              <a:tr h="333855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33855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33855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33855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33855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333855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333855"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333855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35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22986</TotalTime>
  <Words>497</Words>
  <Application>Microsoft Office PowerPoint</Application>
  <PresentationFormat>Presentación en pantalla (4:3)</PresentationFormat>
  <Paragraphs>36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3650</cp:revision>
  <dcterms:created xsi:type="dcterms:W3CDTF">2013-04-05T14:52:44Z</dcterms:created>
  <dcterms:modified xsi:type="dcterms:W3CDTF">2015-04-06T14:41:35Z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