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466" r:id="rId6"/>
    <p:sldId id="498" r:id="rId7"/>
    <p:sldId id="507" r:id="rId8"/>
    <p:sldId id="50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starfall.com/n/fiction-nonfiction/no-tail-cat/load.htm?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Watch this fable: </a:t>
            </a:r>
            <a:r>
              <a:rPr lang="es-CO" sz="1200" dirty="0">
                <a:hlinkClick r:id="rId4"/>
              </a:rPr>
              <a:t>http://</a:t>
            </a:r>
            <a:r>
              <a:rPr lang="es-CO" sz="1200" dirty="0" smtClean="0">
                <a:hlinkClick r:id="rId4"/>
              </a:rPr>
              <a:t>www.starfall.com/n/fiction-nonfiction/no-tail-cat/load.htm?f</a:t>
            </a:r>
            <a:r>
              <a:rPr lang="es-CO" sz="1200" dirty="0" smtClean="0"/>
              <a:t> </a:t>
            </a:r>
            <a:endParaRPr lang="es-CO" sz="1200" dirty="0"/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    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Answer according to the fable and the pages.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472877"/>
              </p:ext>
            </p:extLst>
          </p:nvPr>
        </p:nvGraphicFramePr>
        <p:xfrm>
          <a:off x="-13314" y="2422106"/>
          <a:ext cx="9144000" cy="4175247"/>
        </p:xfrm>
        <a:graphic>
          <a:graphicData uri="http://schemas.openxmlformats.org/drawingml/2006/table">
            <a:tbl>
              <a:tblPr/>
              <a:tblGrid>
                <a:gridCol w="1043608"/>
                <a:gridCol w="4104456"/>
                <a:gridCol w="3995936"/>
              </a:tblGrid>
              <a:tr h="2821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Pages</a:t>
                      </a:r>
                      <a:endParaRPr lang="en-US" sz="1400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noProof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ACTIVITY</a:t>
                      </a:r>
                      <a:endParaRPr lang="en-US" sz="14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ANSWER</a:t>
                      </a:r>
                      <a:endParaRPr lang="en-US" sz="1400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324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 and 2</a:t>
                      </a:r>
                      <a:endParaRPr lang="en-US" sz="15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500" kern="1200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What’s the problem?</a:t>
                      </a:r>
                      <a:endParaRPr lang="en-US" sz="1500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5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 and 4</a:t>
                      </a:r>
                      <a:endParaRPr lang="en-US" sz="15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noProof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“IT” refers to</a:t>
                      </a:r>
                      <a:endParaRPr lang="en-US" sz="15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5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5 and 6</a:t>
                      </a:r>
                      <a:endParaRPr lang="en-US" sz="15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Give the cat an advice, using SHOULD</a:t>
                      </a: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noProof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Cat, you should…</a:t>
                      </a:r>
                      <a:endParaRPr lang="en-US" sz="15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7 and 8</a:t>
                      </a:r>
                      <a:endParaRPr lang="en-US" sz="15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Use the verb CAN</a:t>
                      </a: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5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9 and 10</a:t>
                      </a:r>
                      <a:endParaRPr lang="en-US" sz="15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What happens?</a:t>
                      </a: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5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11 and 12</a:t>
                      </a:r>
                      <a:endParaRPr lang="en-US" sz="15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noProof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What looks funny?</a:t>
                      </a:r>
                      <a:endParaRPr lang="en-US" sz="15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500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13 and 14</a:t>
                      </a:r>
                      <a:endParaRPr lang="en-US" sz="15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Why is that tail</a:t>
                      </a:r>
                      <a:r>
                        <a:rPr lang="en-US" sz="1500" baseline="0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a big help?</a:t>
                      </a:r>
                      <a:endParaRPr lang="en-US" sz="1500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500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15 and 16</a:t>
                      </a:r>
                      <a:endParaRPr lang="en-US" sz="15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What can those tails do?</a:t>
                      </a:r>
                      <a:endParaRPr lang="en-US" sz="1500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500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17 and 18</a:t>
                      </a:r>
                      <a:endParaRPr lang="en-US" sz="15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noProof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What does that tail look like?</a:t>
                      </a:r>
                      <a:endParaRPr lang="en-US" sz="15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5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19 and 20</a:t>
                      </a:r>
                      <a:endParaRPr lang="en-US" sz="15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noProof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Give the cat an advice, using SHOULD</a:t>
                      </a:r>
                      <a:endParaRPr lang="en-US" sz="15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noProof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Cat, you should (shouldn’t)</a:t>
                      </a:r>
                      <a:endParaRPr lang="en-US" sz="15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21 and 22</a:t>
                      </a:r>
                      <a:endParaRPr lang="en-US" sz="15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noProof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Where does the boy invite the cat?</a:t>
                      </a:r>
                      <a:endParaRPr lang="en-US" sz="15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5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23 and 24</a:t>
                      </a:r>
                      <a:endParaRPr lang="en-US" sz="15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What do</a:t>
                      </a:r>
                      <a:r>
                        <a:rPr lang="en-US" sz="1500" baseline="0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you believe the other cats are saying?</a:t>
                      </a:r>
                      <a:endParaRPr lang="en-US" sz="1500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500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179368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O" sz="1200" dirty="0"/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    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Use imperative sentences to complete:</a:t>
            </a: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316016"/>
              </p:ext>
            </p:extLst>
          </p:nvPr>
        </p:nvGraphicFramePr>
        <p:xfrm>
          <a:off x="0" y="2501572"/>
          <a:ext cx="9144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60"/>
                <a:gridCol w="4320480"/>
                <a:gridCol w="421196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noProof="0" dirty="0" smtClean="0"/>
                        <a:t>If you</a:t>
                      </a:r>
                      <a:r>
                        <a:rPr lang="en-US" baseline="0" noProof="0" dirty="0" smtClean="0"/>
                        <a:t> work from Monday to Friday</a:t>
                      </a:r>
                      <a:r>
                        <a:rPr lang="en-US" noProof="0" dirty="0" smtClean="0"/>
                        <a:t>,</a:t>
                      </a:r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try to study</a:t>
                      </a:r>
                      <a:r>
                        <a:rPr lang="en-US" baseline="0" noProof="0" smtClean="0"/>
                        <a:t> on the weekends.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1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If English is difficult,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2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If today</a:t>
                      </a:r>
                      <a:r>
                        <a:rPr lang="en-US" baseline="0" noProof="0" dirty="0" smtClean="0"/>
                        <a:t> is your birthday,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3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If you</a:t>
                      </a:r>
                      <a:r>
                        <a:rPr lang="en-US" baseline="0" noProof="0" dirty="0" smtClean="0"/>
                        <a:t> have to get up early tomorrow</a:t>
                      </a:r>
                      <a:r>
                        <a:rPr lang="en-US" noProof="0" dirty="0" smtClean="0"/>
                        <a:t>,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4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If you don’t know how to do an</a:t>
                      </a:r>
                      <a:r>
                        <a:rPr lang="en-US" baseline="0" noProof="0" dirty="0" smtClean="0"/>
                        <a:t> activity</a:t>
                      </a:r>
                      <a:r>
                        <a:rPr lang="en-US" noProof="0" dirty="0" smtClean="0"/>
                        <a:t> </a:t>
                      </a:r>
                      <a:r>
                        <a:rPr lang="en-US" baseline="0" noProof="0" dirty="0" smtClean="0"/>
                        <a:t>,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If your grades are under 3.0,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6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If the teacher is</a:t>
                      </a:r>
                      <a:r>
                        <a:rPr lang="en-US" baseline="0" noProof="0" dirty="0" smtClean="0"/>
                        <a:t> busy,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7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If your best friend</a:t>
                      </a:r>
                      <a:r>
                        <a:rPr lang="en-US" baseline="0" noProof="0" dirty="0" smtClean="0"/>
                        <a:t> asks you to help him,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8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If</a:t>
                      </a:r>
                      <a:r>
                        <a:rPr lang="en-US" baseline="0" noProof="0" dirty="0" smtClean="0"/>
                        <a:t> you are not good at reading,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9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If your</a:t>
                      </a:r>
                      <a:r>
                        <a:rPr lang="en-US" baseline="0" noProof="0" smtClean="0"/>
                        <a:t> parents are not at home,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10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If you feel hungry,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62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25045</TotalTime>
  <Words>648</Words>
  <Application>Microsoft Office PowerPoint</Application>
  <PresentationFormat>Presentación en pantalla (4:3)</PresentationFormat>
  <Paragraphs>75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3696</cp:revision>
  <dcterms:created xsi:type="dcterms:W3CDTF">2013-04-05T14:52:44Z</dcterms:created>
  <dcterms:modified xsi:type="dcterms:W3CDTF">2015-04-06T14:53:46Z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