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8" r:id="rId2"/>
    <p:sldId id="260" r:id="rId3"/>
    <p:sldId id="259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30/03/2011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Imperative form</a:t>
            </a:r>
          </a:p>
          <a:p>
            <a:pPr algn="ctr"/>
            <a:endParaRPr lang="en-US" sz="4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4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4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Conditional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 descr="C:\Users\Diego\Desktop\Sin títul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60848"/>
            <a:ext cx="8748464" cy="3600400"/>
          </a:xfrm>
          <a:prstGeom prst="rect">
            <a:avLst/>
          </a:prstGeom>
          <a:noFill/>
        </p:spPr>
      </p:pic>
      <p:sp>
        <p:nvSpPr>
          <p:cNvPr id="12" name="11 CuadroTexto"/>
          <p:cNvSpPr txBox="1"/>
          <p:nvPr/>
        </p:nvSpPr>
        <p:spPr>
          <a:xfrm>
            <a:off x="0" y="0"/>
            <a:ext cx="9144000" cy="20313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endParaRPr lang="en-US" dirty="0" smtClean="0"/>
          </a:p>
          <a:p>
            <a:pPr algn="just"/>
            <a:r>
              <a:rPr lang="en-US" dirty="0" smtClean="0"/>
              <a:t>Use imperative sentences, and a temporal order, by completing the next activity with verbs and images.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Send your pronunciation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23528" y="1556792"/>
          <a:ext cx="8568952" cy="4104454"/>
        </p:xfrm>
        <a:graphic>
          <a:graphicData uri="http://schemas.openxmlformats.org/drawingml/2006/table">
            <a:tbl>
              <a:tblPr/>
              <a:tblGrid>
                <a:gridCol w="1469048"/>
                <a:gridCol w="1469048"/>
                <a:gridCol w="1399093"/>
                <a:gridCol w="1482842"/>
                <a:gridCol w="1468718"/>
                <a:gridCol w="1280203"/>
              </a:tblGrid>
              <a:tr h="412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First </a:t>
                      </a: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Second </a:t>
                      </a: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Then </a:t>
                      </a: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Later </a:t>
                      </a: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After that</a:t>
                      </a: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And finally</a:t>
                      </a: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803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6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600" b="0" i="1" dirty="0" smtClean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0" i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Primero:</a:t>
                      </a: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600" b="0" i="1" dirty="0" smtClean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0" i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Segundo</a:t>
                      </a:r>
                      <a:r>
                        <a:rPr lang="es-CO" sz="1600" b="0" i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</a:t>
                      </a: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600" b="0" i="1" dirty="0" smtClean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0" i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Luego</a:t>
                      </a:r>
                      <a:r>
                        <a:rPr lang="es-CO" sz="1600" b="0" i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</a:t>
                      </a: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600" b="0" i="1" dirty="0" smtClean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0" i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Más </a:t>
                      </a:r>
                      <a:r>
                        <a:rPr lang="es-CO" sz="1600" b="0" i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tarde:</a:t>
                      </a: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600" b="0" i="1" dirty="0" smtClean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0" i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Después </a:t>
                      </a:r>
                      <a:r>
                        <a:rPr lang="es-CO" sz="1600" b="0" i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de eso:</a:t>
                      </a: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600" b="0" i="1" dirty="0" smtClean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b="0" i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Y finalmente</a:t>
                      </a:r>
                      <a:r>
                        <a:rPr lang="es-CO" sz="1600" b="0" i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</a:t>
                      </a: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0" y="0"/>
            <a:ext cx="9144000" cy="13388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endParaRPr lang="en-US" sz="900" dirty="0" smtClean="0"/>
          </a:p>
          <a:p>
            <a:pPr algn="just"/>
            <a:r>
              <a:rPr lang="en-US" dirty="0" smtClean="0"/>
              <a:t>Follow the last examples and complete the activity.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Send your pronunciation</a:t>
            </a:r>
          </a:p>
          <a:p>
            <a:pPr algn="just"/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endParaRPr lang="en-US" sz="800" dirty="0" smtClean="0"/>
          </a:p>
          <a:p>
            <a:pPr algn="just"/>
            <a:r>
              <a:rPr lang="en-US" dirty="0" smtClean="0"/>
              <a:t>Write and pronounce 10 conditional sentences, beginning with IF, then a </a:t>
            </a:r>
            <a:r>
              <a:rPr lang="en-US" dirty="0" smtClean="0"/>
              <a:t>sentence </a:t>
            </a:r>
            <a:r>
              <a:rPr lang="en-US" dirty="0" smtClean="0"/>
              <a:t>in imperative form, according to real situations.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Translate into Spanish.</a:t>
            </a:r>
          </a:p>
          <a:p>
            <a:pPr algn="just"/>
            <a:endParaRPr lang="en-US" sz="8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79512" y="1772821"/>
          <a:ext cx="8784976" cy="4392485"/>
        </p:xfrm>
        <a:graphic>
          <a:graphicData uri="http://schemas.openxmlformats.org/drawingml/2006/table">
            <a:tbl>
              <a:tblPr/>
              <a:tblGrid>
                <a:gridCol w="683573"/>
                <a:gridCol w="3922474"/>
                <a:gridCol w="4178929"/>
              </a:tblGrid>
              <a:tr h="317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ENGLISH</a:t>
                      </a: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SPANISH</a:t>
                      </a: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317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1.</a:t>
                      </a: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If the day is cold, don’t leave</a:t>
                      </a: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Si el día está frío, no salgas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1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If you see a thief in your house, call the police</a:t>
                      </a: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O" sz="18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Si tú ves un ladrón en tu casa, llama a la policía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8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A70B42A5-2ECB-4B93-969C-7F21D2167B1B}"/>
</file>

<file path=customXml/itemProps2.xml><?xml version="1.0" encoding="utf-8"?>
<ds:datastoreItem xmlns:ds="http://schemas.openxmlformats.org/officeDocument/2006/customXml" ds:itemID="{32712F18-5D74-47D8-9C8D-0AECEBDA890B}"/>
</file>

<file path=customXml/itemProps3.xml><?xml version="1.0" encoding="utf-8"?>
<ds:datastoreItem xmlns:ds="http://schemas.openxmlformats.org/officeDocument/2006/customXml" ds:itemID="{8AEBFAB1-13DE-4917-9561-B580B40CE394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505</TotalTime>
  <Words>136</Words>
  <Application>Microsoft Office PowerPoint</Application>
  <PresentationFormat>Presentación en pantalla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80</cp:revision>
  <dcterms:created xsi:type="dcterms:W3CDTF">2009-03-25T12:49:46Z</dcterms:created>
  <dcterms:modified xsi:type="dcterms:W3CDTF">2011-03-30T14:53:09Z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