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6"/>
  </p:notesMasterIdLst>
  <p:sldIdLst>
    <p:sldId id="258" r:id="rId2"/>
    <p:sldId id="262" r:id="rId3"/>
    <p:sldId id="260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 autoAdjust="0"/>
    <p:restoredTop sz="73167" autoAdjust="0"/>
  </p:normalViewPr>
  <p:slideViewPr>
    <p:cSldViewPr>
      <p:cViewPr>
        <p:scale>
          <a:sx n="66" d="100"/>
          <a:sy n="66" d="100"/>
        </p:scale>
        <p:origin x="-1746" y="-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1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C43FA4-7B00-4E4B-8EDC-996C9AC56E84}" type="datetimeFigureOut">
              <a:rPr lang="es-CO" smtClean="0"/>
              <a:pPr/>
              <a:t>30/03/2011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0105B4-A98B-4D7F-9F96-271A46522BCD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="" xmlns:p14="http://schemas.microsoft.com/office/powerpoint/2010/main" val="1826831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30/03/2011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pic>
        <p:nvPicPr>
          <p:cNvPr id="14" name="13 Imagen" descr="logocibernuevo.gi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30/03/2011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30/03/2011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30/03/2011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pic>
        <p:nvPicPr>
          <p:cNvPr id="8" name="7 Imagen" descr="logocibernuevo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076950" y="5829300"/>
            <a:ext cx="3067050" cy="10287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30/03/2011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30/03/2011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30/03/2011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30/03/2011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30/03/2011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A847CFC-816F-41D0-AAC0-9BF4FEBC753E}" type="datetimeFigureOut">
              <a:rPr lang="es-ES" smtClean="0"/>
              <a:pPr/>
              <a:t>30/03/2011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30/03/2011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A847CFC-816F-41D0-AAC0-9BF4FEBC753E}" type="datetimeFigureOut">
              <a:rPr lang="es-ES" smtClean="0"/>
              <a:pPr/>
              <a:t>30/03/2011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tarfall.com/n/fiction-nonfiction/no-tail-cat/load.htm?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3568" y="2060848"/>
            <a:ext cx="7772400" cy="2808312"/>
          </a:xfrm>
        </p:spPr>
        <p:txBody>
          <a:bodyPr>
            <a:normAutofit/>
          </a:bodyPr>
          <a:lstStyle/>
          <a:p>
            <a:pPr algn="ctr"/>
            <a:r>
              <a:rPr lang="es-CO" sz="48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Reading comprehension</a:t>
            </a:r>
          </a:p>
          <a:p>
            <a:pPr algn="ctr"/>
            <a:endParaRPr lang="es-CO" sz="48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s-CO" sz="48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My plans for a future</a:t>
            </a:r>
          </a:p>
          <a:p>
            <a:endParaRPr lang="es-CO" dirty="0" smtClean="0"/>
          </a:p>
          <a:p>
            <a:endParaRPr lang="es-CO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iego\Desktop\Sin títul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052736"/>
            <a:ext cx="7553810" cy="46342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0" y="0"/>
            <a:ext cx="9144000" cy="147732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</a:pPr>
            <a:endParaRPr lang="es-CO" dirty="0" smtClean="0"/>
          </a:p>
          <a:p>
            <a:pPr algn="just"/>
            <a:r>
              <a:rPr lang="es-CO" dirty="0" err="1" smtClean="0"/>
              <a:t>Go</a:t>
            </a:r>
            <a:r>
              <a:rPr lang="es-CO" dirty="0" smtClean="0"/>
              <a:t> to </a:t>
            </a:r>
            <a:r>
              <a:rPr lang="es-CO" dirty="0" smtClean="0">
                <a:hlinkClick r:id="rId2"/>
              </a:rPr>
              <a:t>http://www.starfall.com/n/fiction-nonfiction/no-tail-cat/load.htm?f</a:t>
            </a:r>
            <a:r>
              <a:rPr lang="es-CO" dirty="0" smtClean="0"/>
              <a:t>,  and complete next sentences. </a:t>
            </a:r>
          </a:p>
          <a:p>
            <a:pPr algn="ctr"/>
            <a:endParaRPr lang="es-CO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/>
        </p:nvGraphicFramePr>
        <p:xfrm>
          <a:off x="0" y="1412776"/>
          <a:ext cx="9144000" cy="4752524"/>
        </p:xfrm>
        <a:graphic>
          <a:graphicData uri="http://schemas.openxmlformats.org/drawingml/2006/table">
            <a:tbl>
              <a:tblPr/>
              <a:tblGrid>
                <a:gridCol w="1043608"/>
                <a:gridCol w="4104456"/>
                <a:gridCol w="3995936"/>
              </a:tblGrid>
              <a:tr h="3211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noProof="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Pages</a:t>
                      </a:r>
                      <a:endParaRPr lang="en-US" sz="1400" noProof="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noProof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ACTIVITY</a:t>
                      </a:r>
                      <a:endParaRPr lang="en-US" sz="1400" noProof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noProof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ANSWER</a:t>
                      </a:r>
                      <a:endParaRPr lang="en-US" sz="1400" noProof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6DDE8"/>
                    </a:solidFill>
                  </a:tcPr>
                </a:tc>
              </a:tr>
              <a:tr h="3692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noProof="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1 and 2</a:t>
                      </a:r>
                      <a:endParaRPr lang="en-US" sz="1600" b="1" noProof="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600" kern="1200" noProof="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What’s the problem</a:t>
                      </a:r>
                      <a:r>
                        <a:rPr kumimoji="0" lang="en-US" sz="1800" kern="1200" noProof="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?</a:t>
                      </a:r>
                      <a:endParaRPr lang="en-US" sz="1600" noProof="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noProof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2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noProof="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3 and 4</a:t>
                      </a:r>
                      <a:endParaRPr lang="en-US" sz="1600" b="1" noProof="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noProof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“IT” refers to</a:t>
                      </a:r>
                      <a:endParaRPr lang="en-US" sz="1600" noProof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noProof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2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noProof="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5 and 6</a:t>
                      </a:r>
                      <a:endParaRPr lang="en-US" sz="1600" b="1" noProof="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noProof="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Give the cat an advice, using SHOULD</a:t>
                      </a: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noProof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Cat, you should…</a:t>
                      </a:r>
                      <a:endParaRPr lang="en-US" sz="1600" noProof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2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noProof="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7 and 8</a:t>
                      </a:r>
                      <a:endParaRPr lang="en-US" sz="1600" b="1" noProof="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noProof="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Use the verb CAN</a:t>
                      </a: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noProof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2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noProof="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9 and 10</a:t>
                      </a:r>
                      <a:endParaRPr lang="en-US" sz="1600" b="1" noProof="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noProof="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What happens?</a:t>
                      </a: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noProof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2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noProof="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11 and 12</a:t>
                      </a:r>
                      <a:endParaRPr lang="en-US" sz="1600" b="1" noProof="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noProof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What looks funny?</a:t>
                      </a:r>
                      <a:endParaRPr lang="en-US" sz="1600" noProof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noProof="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2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noProof="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13 and 14</a:t>
                      </a:r>
                      <a:endParaRPr lang="en-US" sz="1600" b="1" noProof="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noProof="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Why is that tail</a:t>
                      </a:r>
                      <a:r>
                        <a:rPr lang="en-US" sz="1600" baseline="0" noProof="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a big help?</a:t>
                      </a:r>
                      <a:endParaRPr lang="en-US" sz="1600" noProof="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noProof="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2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noProof="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15 and 16</a:t>
                      </a:r>
                      <a:endParaRPr lang="en-US" sz="1600" b="1" noProof="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noProof="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What can those tails do?</a:t>
                      </a:r>
                      <a:endParaRPr lang="en-US" sz="1600" noProof="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noProof="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2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noProof="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17 and 18</a:t>
                      </a:r>
                      <a:endParaRPr lang="en-US" sz="1600" b="1" noProof="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noProof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What does that tail look like?</a:t>
                      </a:r>
                      <a:endParaRPr lang="en-US" sz="1600" noProof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noProof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2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noProof="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19 and 20</a:t>
                      </a:r>
                      <a:endParaRPr lang="en-US" sz="1600" b="1" noProof="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noProof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Give the cat an advice, using SHOULD</a:t>
                      </a:r>
                      <a:endParaRPr lang="en-US" sz="1600" noProof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noProof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Cat, you should (shouldn’t)</a:t>
                      </a:r>
                      <a:endParaRPr lang="en-US" sz="1600" noProof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2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noProof="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21 and 22</a:t>
                      </a:r>
                      <a:endParaRPr lang="en-US" sz="1600" b="1" noProof="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noProof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Where does the boy invite the cat?</a:t>
                      </a:r>
                      <a:endParaRPr lang="en-US" sz="1600" noProof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noProof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2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b="1" noProof="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23 and 24</a:t>
                      </a:r>
                      <a:endParaRPr lang="en-US" sz="1600" b="1" noProof="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noProof="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What do</a:t>
                      </a:r>
                      <a:r>
                        <a:rPr lang="en-US" sz="1600" baseline="0" noProof="0" dirty="0" smtClean="0">
                          <a:latin typeface="Calibri" pitchFamily="34" charset="0"/>
                          <a:ea typeface="Times New Roman"/>
                          <a:cs typeface="Calibri" pitchFamily="34" charset="0"/>
                        </a:rPr>
                        <a:t> you believe the other cats are saying?</a:t>
                      </a:r>
                      <a:endParaRPr lang="en-US" sz="1600" noProof="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noProof="0" dirty="0">
                        <a:latin typeface="Calibri" pitchFamily="34" charset="0"/>
                        <a:ea typeface="Times New Roman"/>
                        <a:cs typeface="Calibri" pitchFamily="34" charset="0"/>
                      </a:endParaRPr>
                    </a:p>
                  </a:txBody>
                  <a:tcPr marL="62761" marR="6276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0" y="0"/>
            <a:ext cx="9144000" cy="147732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</a:pPr>
            <a:endParaRPr lang="en-US" dirty="0" smtClean="0"/>
          </a:p>
          <a:p>
            <a:pPr algn="just"/>
            <a:r>
              <a:rPr lang="en-US" dirty="0" smtClean="0"/>
              <a:t>Write a text describing the actions you will be doing in a future, using the future continuous tense and linking words</a:t>
            </a:r>
          </a:p>
          <a:p>
            <a:pPr algn="just"/>
            <a:endParaRPr lang="en-US" dirty="0"/>
          </a:p>
        </p:txBody>
      </p:sp>
      <p:sp>
        <p:nvSpPr>
          <p:cNvPr id="5" name="4 CuadroTexto"/>
          <p:cNvSpPr txBox="1"/>
          <p:nvPr/>
        </p:nvSpPr>
        <p:spPr>
          <a:xfrm>
            <a:off x="0" y="1916832"/>
            <a:ext cx="79208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First I will be ending my studies at Cibercolegio, then I will be working for two years. Then I will be studying a professional career in the university…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My family will be living in other house, I will be visiting them every year.</a:t>
            </a:r>
          </a:p>
          <a:p>
            <a:pPr algn="just"/>
            <a:endParaRPr lang="en-US" dirty="0" smtClean="0"/>
          </a:p>
          <a:p>
            <a:pPr algn="just"/>
            <a:endParaRPr lang="en-US" dirty="0"/>
          </a:p>
        </p:txBody>
      </p:sp>
      <p:pic>
        <p:nvPicPr>
          <p:cNvPr id="2050" name="Picture 2" descr="C:\Users\Diego\Desktop\desk, every day\2010\gifs varios\gifs\gifs-estudiando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4149080"/>
            <a:ext cx="1647825" cy="2286000"/>
          </a:xfrm>
          <a:prstGeom prst="rect">
            <a:avLst/>
          </a:prstGeom>
          <a:noFill/>
        </p:spPr>
      </p:pic>
      <p:sp>
        <p:nvSpPr>
          <p:cNvPr id="7" name="6 Llamada rectangular redondeada"/>
          <p:cNvSpPr/>
          <p:nvPr/>
        </p:nvSpPr>
        <p:spPr>
          <a:xfrm>
            <a:off x="4283968" y="3717032"/>
            <a:ext cx="3528392" cy="1152128"/>
          </a:xfrm>
          <a:prstGeom prst="wedgeRoundRectCallout">
            <a:avLst>
              <a:gd name="adj1" fmla="val -63203"/>
              <a:gd name="adj2" fmla="val 37305"/>
              <a:gd name="adj3" fmla="val 16667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 will be working in a very important international company</a:t>
            </a:r>
            <a:r>
              <a:rPr lang="es-CO" dirty="0" smtClean="0"/>
              <a:t>!</a:t>
            </a:r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BA7AD77E6EEBF24EBF7D41CA367DFD4E" ma:contentTypeVersion="0" ma:contentTypeDescription="Crear nuevo documento." ma:contentTypeScope="" ma:versionID="53ab6ee07c373738130e523da2b74f00">
  <xsd:schema xmlns:xsd="http://www.w3.org/2001/XMLSchema" xmlns:xs="http://www.w3.org/2001/XMLSchema" xmlns:p="http://schemas.microsoft.com/office/2006/metadata/properties" xmlns:ns2="a464f196-e49a-4ca7-9c96-5a8f10f12a57" targetNamespace="http://schemas.microsoft.com/office/2006/metadata/properties" ma:root="true" ma:fieldsID="3ccd44a1bd30739882996be11b7bf1f4" ns2:_="">
    <xsd:import namespace="a464f196-e49a-4ca7-9c96-5a8f10f12a57"/>
    <xsd:element name="properties">
      <xsd:complexType>
        <xsd:sequence>
          <xsd:element name="documentManagement">
            <xsd:complexType>
              <xsd:all>
                <xsd:element ref="ns2:Direccion_x0020_UR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64f196-e49a-4ca7-9c96-5a8f10f12a57" elementFormDefault="qualified">
    <xsd:import namespace="http://schemas.microsoft.com/office/2006/documentManagement/types"/>
    <xsd:import namespace="http://schemas.microsoft.com/office/infopath/2007/PartnerControls"/>
    <xsd:element name="Direccion_x0020_URL" ma:index="8" nillable="true" ma:displayName="Direccion URL" ma:internalName="Direccion_x0020_URL" ma:readOnly="fals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Borrar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Direccion_x0020_URL xmlns="a464f196-e49a-4ca7-9c96-5a8f10f12a57" xsi:nil="true"/>
  </documentManagement>
</p:properties>
</file>

<file path=customXml/itemProps1.xml><?xml version="1.0" encoding="utf-8"?>
<ds:datastoreItem xmlns:ds="http://schemas.openxmlformats.org/officeDocument/2006/customXml" ds:itemID="{2E8D2905-A8A7-4FA2-BD3C-57A228B0042D}"/>
</file>

<file path=customXml/itemProps2.xml><?xml version="1.0" encoding="utf-8"?>
<ds:datastoreItem xmlns:ds="http://schemas.openxmlformats.org/officeDocument/2006/customXml" ds:itemID="{33EA6256-7207-47CA-93B7-BA7C753B359D}"/>
</file>

<file path=customXml/itemProps3.xml><?xml version="1.0" encoding="utf-8"?>
<ds:datastoreItem xmlns:ds="http://schemas.openxmlformats.org/officeDocument/2006/customXml" ds:itemID="{4C58E8CA-C25C-4E5D-B8F7-BBE3DEE0ACD4}"/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510</TotalTime>
  <Words>225</Words>
  <Application>Microsoft Office PowerPoint</Application>
  <PresentationFormat>Presentación en pantalla (4:3)</PresentationFormat>
  <Paragraphs>40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Concurrencia</vt:lpstr>
      <vt:lpstr>Diapositiva 1</vt:lpstr>
      <vt:lpstr>Diapositiva 2</vt:lpstr>
      <vt:lpstr>Diapositiva 3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Juan Carlos Monsalve</dc:creator>
  <cp:lastModifiedBy>Diego</cp:lastModifiedBy>
  <cp:revision>81</cp:revision>
  <dcterms:created xsi:type="dcterms:W3CDTF">2009-03-25T12:49:46Z</dcterms:created>
  <dcterms:modified xsi:type="dcterms:W3CDTF">2011-03-30T05:49:32Z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0x010100BA7AD77E6EEBF24EBF7D41CA367DFD4E</vt:lpwstr>
  </property>
</Properties>
</file>