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505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 is your fist day of class, and your teacher asks you to talk about your family.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Talk about your family members by using subject-object pronouns, and 		possessive adjectives. 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Write a complete and coherent information.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755576" y="3212976"/>
            <a:ext cx="73448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This is my family</a:t>
            </a:r>
          </a:p>
          <a:p>
            <a:pPr algn="ctr"/>
            <a:r>
              <a:rPr lang="en-US" b="1" dirty="0" smtClean="0"/>
              <a:t>(example)</a:t>
            </a:r>
          </a:p>
          <a:p>
            <a:endParaRPr lang="en-US" dirty="0" smtClean="0"/>
          </a:p>
          <a:p>
            <a:pPr algn="just"/>
            <a:r>
              <a:rPr lang="en-US" b="1" dirty="0" smtClean="0"/>
              <a:t>I</a:t>
            </a:r>
            <a:r>
              <a:rPr lang="en-US" dirty="0" smtClean="0"/>
              <a:t> live with </a:t>
            </a:r>
            <a:r>
              <a:rPr lang="en-US" b="1" dirty="0" smtClean="0"/>
              <a:t>my </a:t>
            </a:r>
            <a:r>
              <a:rPr lang="en-US" dirty="0" smtClean="0"/>
              <a:t>parents and </a:t>
            </a:r>
            <a:r>
              <a:rPr lang="en-US" b="1" dirty="0" smtClean="0"/>
              <a:t>my</a:t>
            </a:r>
            <a:r>
              <a:rPr lang="en-US" dirty="0" smtClean="0"/>
              <a:t> sister. I love </a:t>
            </a:r>
            <a:r>
              <a:rPr lang="en-US" b="1" dirty="0" smtClean="0"/>
              <a:t>them</a:t>
            </a:r>
            <a:r>
              <a:rPr lang="en-US" dirty="0" smtClean="0"/>
              <a:t> because they’re </a:t>
            </a:r>
            <a:r>
              <a:rPr lang="en-US" b="1" dirty="0" smtClean="0"/>
              <a:t>my</a:t>
            </a:r>
            <a:r>
              <a:rPr lang="en-US" dirty="0" smtClean="0"/>
              <a:t> life!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b="1" dirty="0" smtClean="0"/>
              <a:t>our</a:t>
            </a:r>
            <a:r>
              <a:rPr lang="en-US" dirty="0" smtClean="0"/>
              <a:t> free time </a:t>
            </a:r>
            <a:r>
              <a:rPr lang="en-US" b="1" dirty="0" smtClean="0"/>
              <a:t>we</a:t>
            </a:r>
            <a:r>
              <a:rPr lang="en-US" dirty="0" smtClean="0"/>
              <a:t> share and talk about </a:t>
            </a:r>
            <a:r>
              <a:rPr lang="en-US" b="1" dirty="0" smtClean="0"/>
              <a:t>our</a:t>
            </a:r>
            <a:r>
              <a:rPr lang="en-US" dirty="0" smtClean="0"/>
              <a:t> future plans. My parents support</a:t>
            </a:r>
            <a:r>
              <a:rPr lang="en-US" b="1" dirty="0" smtClean="0"/>
              <a:t> my </a:t>
            </a:r>
            <a:r>
              <a:rPr lang="en-US" dirty="0" smtClean="0"/>
              <a:t>sister and </a:t>
            </a:r>
            <a:r>
              <a:rPr lang="en-US" b="1" dirty="0" smtClean="0"/>
              <a:t>me</a:t>
            </a:r>
            <a:r>
              <a:rPr lang="en-US" dirty="0" smtClean="0"/>
              <a:t> because </a:t>
            </a:r>
            <a:r>
              <a:rPr lang="en-US" b="1" dirty="0" smtClean="0"/>
              <a:t>they</a:t>
            </a:r>
            <a:r>
              <a:rPr lang="en-US" dirty="0" smtClean="0"/>
              <a:t> think </a:t>
            </a:r>
            <a:r>
              <a:rPr lang="en-US" b="1" dirty="0" smtClean="0"/>
              <a:t>we </a:t>
            </a:r>
            <a:r>
              <a:rPr lang="en-US" dirty="0" smtClean="0"/>
              <a:t>are </a:t>
            </a:r>
            <a:r>
              <a:rPr lang="en-US" b="1" dirty="0" smtClean="0"/>
              <a:t>their</a:t>
            </a:r>
            <a:r>
              <a:rPr lang="en-US" dirty="0" smtClean="0"/>
              <a:t> most valuable treasure, that is why</a:t>
            </a:r>
            <a:r>
              <a:rPr lang="en-US" b="1" dirty="0" smtClean="0"/>
              <a:t> they </a:t>
            </a:r>
            <a:r>
              <a:rPr lang="en-US" dirty="0" smtClean="0"/>
              <a:t>support </a:t>
            </a:r>
            <a:r>
              <a:rPr lang="en-US" b="1" dirty="0" smtClean="0"/>
              <a:t>us</a:t>
            </a:r>
            <a:r>
              <a:rPr lang="en-US" dirty="0" smtClean="0"/>
              <a:t> no matter </a:t>
            </a:r>
            <a:r>
              <a:rPr lang="en-US" b="1" dirty="0" smtClean="0"/>
              <a:t>our</a:t>
            </a:r>
            <a:r>
              <a:rPr lang="en-US" dirty="0" smtClean="0"/>
              <a:t> mistakes…..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My mom works in a school. </a:t>
            </a:r>
            <a:r>
              <a:rPr lang="en-US" b="1" dirty="0" smtClean="0"/>
              <a:t>I</a:t>
            </a:r>
            <a:r>
              <a:rPr lang="en-US" dirty="0" smtClean="0"/>
              <a:t> admire </a:t>
            </a:r>
            <a:r>
              <a:rPr lang="en-US" b="1" dirty="0" smtClean="0"/>
              <a:t>her</a:t>
            </a:r>
            <a:r>
              <a:rPr lang="en-US" dirty="0" smtClean="0"/>
              <a:t> because </a:t>
            </a:r>
            <a:r>
              <a:rPr lang="en-US" b="1" dirty="0" smtClean="0"/>
              <a:t>she</a:t>
            </a:r>
            <a:r>
              <a:rPr lang="en-US" dirty="0" smtClean="0"/>
              <a:t>’s very clever and responsible…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study online, so you’re supposed to have many electronic devices. 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Talk about the electronic devices you have and explain how you use them.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755576" y="3212976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These are my electronic devices</a:t>
            </a:r>
          </a:p>
          <a:p>
            <a:pPr algn="ctr"/>
            <a:endParaRPr lang="en-US" b="1" dirty="0" smtClean="0"/>
          </a:p>
          <a:p>
            <a:pPr algn="just"/>
            <a:r>
              <a:rPr lang="en-US" dirty="0" smtClean="0"/>
              <a:t>My computer, I use it for studying online at </a:t>
            </a:r>
            <a:r>
              <a:rPr lang="en-US" dirty="0" smtClean="0"/>
              <a:t>Cibercolegio, </a:t>
            </a:r>
            <a:r>
              <a:rPr lang="en-US" dirty="0" smtClean="0"/>
              <a:t>and for finding important </a:t>
            </a:r>
            <a:r>
              <a:rPr lang="en-US" dirty="0" smtClean="0"/>
              <a:t>information </a:t>
            </a:r>
            <a:r>
              <a:rPr lang="en-US" dirty="0" smtClean="0"/>
              <a:t>on internet.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My cell phone, I use….</a:t>
            </a:r>
          </a:p>
        </p:txBody>
      </p:sp>
    </p:spTree>
    <p:extLst>
      <p:ext uri="{BB962C8B-B14F-4D97-AF65-F5344CB8AC3E}">
        <p14:creationId xmlns:p14="http://schemas.microsoft.com/office/powerpoint/2010/main" val="19153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22903</TotalTime>
  <Words>561</Words>
  <Application>Microsoft Office PowerPoint</Application>
  <PresentationFormat>Presentación en pantalla (4:3)</PresentationFormat>
  <Paragraphs>42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3647</cp:revision>
  <dcterms:created xsi:type="dcterms:W3CDTF">2013-04-05T14:52:44Z</dcterms:created>
  <dcterms:modified xsi:type="dcterms:W3CDTF">2015-04-18T17:22:33Z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