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1"/>
  </p:notesMasterIdLst>
  <p:sldIdLst>
    <p:sldId id="466" r:id="rId6"/>
    <p:sldId id="498" r:id="rId7"/>
    <p:sldId id="507" r:id="rId8"/>
    <p:sldId id="506" r:id="rId9"/>
    <p:sldId id="501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05/04/2015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05/04/2015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05/04/2015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05/04/2015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05/04/2015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05/04/2015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05/04/2015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05/04/2015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05/04/2015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05/04/2015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05/04/2015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05/04/2015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05/04/2015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Gb8qVyM5QR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next questions have some underlined words. Try to replace them by pronouns when answering.</a:t>
            </a:r>
            <a:endParaRPr lang="en-US" sz="13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s-CO" sz="1200" dirty="0"/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      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Answer these questions, by using subject and object pronouns.</a:t>
            </a:r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972601"/>
              </p:ext>
            </p:extLst>
          </p:nvPr>
        </p:nvGraphicFramePr>
        <p:xfrm>
          <a:off x="13314" y="2636912"/>
          <a:ext cx="9130686" cy="392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4048"/>
                <a:gridCol w="4126638"/>
              </a:tblGrid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noProof="0" dirty="0" smtClean="0"/>
                        <a:t>1. Do </a:t>
                      </a:r>
                      <a:r>
                        <a:rPr lang="en-US" sz="1700" b="1" noProof="0" dirty="0" smtClean="0"/>
                        <a:t>you</a:t>
                      </a:r>
                      <a:r>
                        <a:rPr lang="en-US" sz="1700" noProof="0" dirty="0" smtClean="0"/>
                        <a:t> practice</a:t>
                      </a:r>
                      <a:r>
                        <a:rPr lang="en-US" sz="1700" baseline="0" noProof="0" dirty="0" smtClean="0"/>
                        <a:t> </a:t>
                      </a:r>
                      <a:r>
                        <a:rPr lang="en-US" sz="1700" b="1" baseline="0" noProof="0" dirty="0" smtClean="0"/>
                        <a:t>English</a:t>
                      </a:r>
                      <a:r>
                        <a:rPr lang="en-US" sz="1700" baseline="0" noProof="0" dirty="0" smtClean="0"/>
                        <a:t>?</a:t>
                      </a:r>
                      <a:endParaRPr lang="en-US" sz="17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noProof="0" dirty="0" smtClean="0"/>
                        <a:t>2. Does</a:t>
                      </a:r>
                      <a:r>
                        <a:rPr lang="en-US" sz="1700" b="1" noProof="0" dirty="0" smtClean="0"/>
                        <a:t> your dad </a:t>
                      </a:r>
                      <a:r>
                        <a:rPr lang="en-US" sz="1700" noProof="0" dirty="0" smtClean="0"/>
                        <a:t>help </a:t>
                      </a:r>
                      <a:r>
                        <a:rPr lang="en-US" sz="1700" b="1" noProof="0" dirty="0" smtClean="0"/>
                        <a:t>you</a:t>
                      </a:r>
                      <a:r>
                        <a:rPr lang="en-US" sz="1700" noProof="0" dirty="0" smtClean="0"/>
                        <a:t> with </a:t>
                      </a:r>
                      <a:r>
                        <a:rPr lang="en-US" sz="1700" b="1" noProof="0" dirty="0" smtClean="0"/>
                        <a:t>your tasks</a:t>
                      </a:r>
                      <a:r>
                        <a:rPr lang="en-US" sz="1700" noProof="0" dirty="0" smtClean="0"/>
                        <a:t>?</a:t>
                      </a:r>
                      <a:endParaRPr lang="en-US" sz="17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noProof="0" dirty="0" smtClean="0"/>
                        <a:t>3. How</a:t>
                      </a:r>
                      <a:r>
                        <a:rPr lang="en-US" sz="1700" baseline="0" noProof="0" dirty="0" smtClean="0"/>
                        <a:t> often do </a:t>
                      </a:r>
                      <a:r>
                        <a:rPr lang="en-US" sz="1700" b="1" baseline="0" noProof="0" dirty="0" smtClean="0"/>
                        <a:t>you</a:t>
                      </a:r>
                      <a:r>
                        <a:rPr lang="en-US" sz="1700" baseline="0" noProof="0" dirty="0" smtClean="0"/>
                        <a:t> visit </a:t>
                      </a:r>
                      <a:r>
                        <a:rPr lang="en-US" sz="1700" b="1" baseline="0" noProof="0" dirty="0" smtClean="0"/>
                        <a:t>your grandma</a:t>
                      </a:r>
                      <a:r>
                        <a:rPr lang="en-US" sz="1700" baseline="0" noProof="0" dirty="0" smtClean="0"/>
                        <a:t>?</a:t>
                      </a:r>
                      <a:endParaRPr lang="en-US" sz="17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noProof="0" dirty="0" smtClean="0"/>
                        <a:t>4. How often do </a:t>
                      </a:r>
                      <a:r>
                        <a:rPr lang="en-US" sz="1700" b="1" noProof="0" dirty="0" smtClean="0"/>
                        <a:t>you</a:t>
                      </a:r>
                      <a:r>
                        <a:rPr lang="en-US" sz="1700" noProof="0" dirty="0" smtClean="0"/>
                        <a:t> use </a:t>
                      </a:r>
                      <a:r>
                        <a:rPr lang="en-US" sz="1700" b="1" noProof="0" dirty="0" smtClean="0"/>
                        <a:t>internet</a:t>
                      </a:r>
                      <a:r>
                        <a:rPr lang="en-US" sz="1700" noProof="0" dirty="0" smtClean="0"/>
                        <a:t>?</a:t>
                      </a:r>
                      <a:endParaRPr lang="en-US" sz="17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noProof="0" dirty="0" smtClean="0"/>
                        <a:t>5. Do </a:t>
                      </a:r>
                      <a:r>
                        <a:rPr lang="en-US" sz="1700" b="1" noProof="0" dirty="0" smtClean="0"/>
                        <a:t>you</a:t>
                      </a:r>
                      <a:r>
                        <a:rPr lang="en-US" sz="1700" noProof="0" dirty="0" smtClean="0"/>
                        <a:t> check </a:t>
                      </a:r>
                      <a:r>
                        <a:rPr lang="en-US" sz="1700" b="1" noProof="0" dirty="0" smtClean="0"/>
                        <a:t>your activities </a:t>
                      </a:r>
                      <a:r>
                        <a:rPr lang="en-US" sz="1700" noProof="0" dirty="0" smtClean="0"/>
                        <a:t>when</a:t>
                      </a:r>
                      <a:r>
                        <a:rPr lang="en-US" sz="1700" baseline="0" noProof="0" dirty="0" smtClean="0"/>
                        <a:t> they’re graded?</a:t>
                      </a:r>
                      <a:endParaRPr lang="en-US" sz="17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noProof="0" dirty="0" smtClean="0"/>
                        <a:t>6. Does </a:t>
                      </a:r>
                      <a:r>
                        <a:rPr lang="en-US" sz="1700" b="1" noProof="0" dirty="0" smtClean="0"/>
                        <a:t>your mom </a:t>
                      </a:r>
                      <a:r>
                        <a:rPr lang="en-US" sz="1700" noProof="0" dirty="0" smtClean="0"/>
                        <a:t>congratulate</a:t>
                      </a:r>
                      <a:r>
                        <a:rPr lang="en-US" sz="1700" baseline="0" noProof="0" dirty="0" smtClean="0"/>
                        <a:t> </a:t>
                      </a:r>
                      <a:r>
                        <a:rPr lang="en-US" sz="1700" b="1" baseline="0" noProof="0" dirty="0" smtClean="0"/>
                        <a:t>your dad and you </a:t>
                      </a:r>
                      <a:r>
                        <a:rPr lang="en-US" sz="1700" baseline="0" noProof="0" dirty="0" smtClean="0"/>
                        <a:t>on Man’s Day?</a:t>
                      </a:r>
                      <a:endParaRPr lang="en-US" sz="17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noProof="0" dirty="0" smtClean="0"/>
                        <a:t>7. Is </a:t>
                      </a:r>
                      <a:r>
                        <a:rPr lang="en-US" sz="1700" b="1" noProof="0" dirty="0" smtClean="0"/>
                        <a:t>internet</a:t>
                      </a:r>
                      <a:r>
                        <a:rPr lang="en-US" sz="1700" baseline="0" noProof="0" dirty="0" smtClean="0"/>
                        <a:t> useful for your parents?</a:t>
                      </a:r>
                      <a:endParaRPr lang="en-US" sz="17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noProof="0" dirty="0" smtClean="0"/>
                        <a:t>8. Are </a:t>
                      </a:r>
                      <a:r>
                        <a:rPr lang="en-US" sz="1700" b="1" noProof="0" dirty="0" smtClean="0"/>
                        <a:t>your classmates and you </a:t>
                      </a:r>
                      <a:r>
                        <a:rPr lang="en-US" sz="1700" noProof="0" dirty="0" smtClean="0"/>
                        <a:t>sharing </a:t>
                      </a:r>
                      <a:r>
                        <a:rPr lang="en-US" sz="1700" b="1" noProof="0" dirty="0" smtClean="0"/>
                        <a:t>the tasks</a:t>
                      </a:r>
                      <a:r>
                        <a:rPr lang="en-US" sz="1700" noProof="0" dirty="0" smtClean="0"/>
                        <a:t>?</a:t>
                      </a:r>
                      <a:endParaRPr lang="en-US" sz="17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noProof="0" dirty="0"/>
                    </a:p>
                  </a:txBody>
                  <a:tcPr/>
                </a:tc>
              </a:tr>
              <a:tr h="332798">
                <a:tc>
                  <a:txBody>
                    <a:bodyPr/>
                    <a:lstStyle/>
                    <a:p>
                      <a:r>
                        <a:rPr lang="en-US" sz="1700" noProof="0" dirty="0" smtClean="0"/>
                        <a:t>9. Does </a:t>
                      </a:r>
                      <a:r>
                        <a:rPr lang="en-US" sz="1700" b="1" noProof="0" dirty="0" smtClean="0"/>
                        <a:t>your teacher </a:t>
                      </a:r>
                      <a:r>
                        <a:rPr lang="en-US" sz="1700" noProof="0" dirty="0" smtClean="0"/>
                        <a:t>help </a:t>
                      </a:r>
                      <a:r>
                        <a:rPr lang="en-US" sz="1700" b="1" noProof="0" dirty="0" smtClean="0"/>
                        <a:t>you</a:t>
                      </a:r>
                      <a:r>
                        <a:rPr lang="en-US" sz="1700" noProof="0" dirty="0" smtClean="0"/>
                        <a:t> when you need him?</a:t>
                      </a:r>
                      <a:endParaRPr lang="en-US" sz="17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0" y="1793686"/>
            <a:ext cx="9144000" cy="4139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Let’s practice. </a:t>
            </a:r>
            <a:endParaRPr lang="en-US" sz="13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s-CO" sz="1200" dirty="0"/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      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Write four long sentences  in which you use:</a:t>
            </a: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 – him – his </a:t>
            </a:r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She  - her – her </a:t>
            </a:r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 – me – my</a:t>
            </a:r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They – them – their </a:t>
            </a:r>
          </a:p>
          <a:p>
            <a:pPr marL="285750" indent="-285750" algn="just">
              <a:buFont typeface="Wingdings" pitchFamily="2" charset="2"/>
              <a:buChar char="§"/>
            </a:pP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Wingdings" pitchFamily="2" charset="2"/>
              <a:buChar char="§"/>
            </a:pPr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Example: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We – us – our </a:t>
            </a:r>
          </a:p>
          <a:p>
            <a:pPr marL="285750" indent="-285750" algn="just">
              <a:buFont typeface="Wingdings" pitchFamily="2" charset="2"/>
              <a:buChar char="§"/>
            </a:pP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My brother and I are good friends. </a:t>
            </a:r>
            <a:r>
              <a:rPr 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We</a:t>
            </a:r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help each other when </a:t>
            </a:r>
            <a:r>
              <a:rPr 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we</a:t>
            </a:r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are in trouble, but also </a:t>
            </a:r>
            <a:r>
              <a:rPr 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our</a:t>
            </a:r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parents help </a:t>
            </a:r>
            <a:r>
              <a:rPr 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us</a:t>
            </a:r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when they realize we need them. </a:t>
            </a:r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62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Watch the next video, and identify the use of some technology devices.</a:t>
            </a:r>
          </a:p>
          <a:p>
            <a:r>
              <a:rPr lang="en-US" sz="1400" dirty="0">
                <a:hlinkClick r:id="rId4"/>
              </a:rPr>
              <a:t>https://www.youtube.com/watch?v=Gb8qVyM5QR4</a:t>
            </a:r>
            <a:r>
              <a:rPr lang="en-US" sz="1400" dirty="0"/>
              <a:t> </a:t>
            </a:r>
          </a:p>
          <a:p>
            <a:endParaRPr lang="en-US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</a:t>
            </a:r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Describe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use of some technology devices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Follow the example (for + </a:t>
            </a:r>
            <a:r>
              <a:rPr lang="en-US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ing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):</a:t>
            </a:r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868990"/>
              </p:ext>
            </p:extLst>
          </p:nvPr>
        </p:nvGraphicFramePr>
        <p:xfrm>
          <a:off x="0" y="2850034"/>
          <a:ext cx="9130686" cy="3747321"/>
        </p:xfrm>
        <a:graphic>
          <a:graphicData uri="http://schemas.openxmlformats.org/drawingml/2006/table">
            <a:tbl>
              <a:tblPr firstRow="1" firstCol="1" bandRow="1"/>
              <a:tblGrid>
                <a:gridCol w="1814213"/>
                <a:gridCol w="7316473"/>
              </a:tblGrid>
              <a:tr h="416369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English Computer Vocabulary 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163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Computers</a:t>
                      </a:r>
                      <a:endParaRPr lang="es-CO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</a:rPr>
                        <a:t>I</a:t>
                      </a:r>
                      <a:r>
                        <a:rPr lang="en-US" sz="1600" baseline="0" dirty="0" smtClean="0">
                          <a:effectLst/>
                          <a:latin typeface="Calibri"/>
                          <a:ea typeface="Times New Roman"/>
                        </a:rPr>
                        <a:t> use them</a:t>
                      </a:r>
                      <a:r>
                        <a:rPr lang="en-US" sz="1600" b="1" baseline="0" dirty="0" smtClean="0">
                          <a:effectLst/>
                          <a:latin typeface="Calibri"/>
                          <a:ea typeface="Times New Roman"/>
                        </a:rPr>
                        <a:t> for </a:t>
                      </a:r>
                      <a:r>
                        <a:rPr lang="en-US" sz="1600" baseline="0" dirty="0" smtClean="0">
                          <a:effectLst/>
                          <a:latin typeface="Calibri"/>
                          <a:ea typeface="Times New Roman"/>
                        </a:rPr>
                        <a:t>find</a:t>
                      </a:r>
                      <a:r>
                        <a:rPr lang="en-US" sz="1600" b="1" baseline="0" dirty="0" smtClean="0">
                          <a:effectLst/>
                          <a:latin typeface="Calibri"/>
                          <a:ea typeface="Times New Roman"/>
                        </a:rPr>
                        <a:t>ing</a:t>
                      </a:r>
                      <a:r>
                        <a:rPr lang="en-US" sz="1600" baseline="0" dirty="0" smtClean="0">
                          <a:effectLst/>
                          <a:latin typeface="Calibri"/>
                          <a:ea typeface="Times New Roman"/>
                        </a:rPr>
                        <a:t> information.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3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Laptops</a:t>
                      </a:r>
                      <a:endParaRPr lang="es-CO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3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Monitors</a:t>
                      </a:r>
                      <a:endParaRPr lang="es-CO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3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</a:rPr>
                        <a:t>Keyboard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s-CO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3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Speakers</a:t>
                      </a:r>
                      <a:endParaRPr lang="es-CO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s-CO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3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Headphones</a:t>
                      </a:r>
                      <a:endParaRPr lang="es-CO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s-CO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3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Printers</a:t>
                      </a:r>
                      <a:endParaRPr lang="es-CO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3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The internet.</a:t>
                      </a:r>
                      <a:endParaRPr lang="es-CO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</a:rPr>
                        <a:t>I use it for ….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403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24778</TotalTime>
  <Words>769</Words>
  <Application>Microsoft Office PowerPoint</Application>
  <PresentationFormat>Presentación en pantalla (4:3)</PresentationFormat>
  <Paragraphs>75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3686</cp:revision>
  <dcterms:created xsi:type="dcterms:W3CDTF">2013-04-05T14:52:44Z</dcterms:created>
  <dcterms:modified xsi:type="dcterms:W3CDTF">2015-04-06T04:44:07Z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