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58" r:id="rId2"/>
    <p:sldId id="260" r:id="rId3"/>
    <p:sldId id="259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Estilo temático 2 - Énfasis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73167" autoAdjust="0"/>
  </p:normalViewPr>
  <p:slideViewPr>
    <p:cSldViewPr>
      <p:cViewPr>
        <p:scale>
          <a:sx n="66" d="100"/>
          <a:sy n="66" d="100"/>
        </p:scale>
        <p:origin x="-1746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29/12/2010</a:t>
            </a:fld>
            <a:endParaRPr lang="es-CO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="" xmlns:p14="http://schemas.microsoft.com/office/powerpoint/2010/main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29/12/2010</a:t>
            </a:fld>
            <a:endParaRPr lang="es-ES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29/12/2010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29/12/2010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29/12/2010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29/12/2010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29/12/2010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29/12/2010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29/12/2010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29/12/2010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29/12/2010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29/12/2010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29/12/2010</a:t>
            </a:fld>
            <a:endParaRPr lang="es-ES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youtube.com/watch?v=szSRMiURh1I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CO" dirty="0" err="1" smtClean="0"/>
              <a:t>Life</a:t>
            </a:r>
            <a:r>
              <a:rPr lang="es-CO" dirty="0" smtClean="0"/>
              <a:t> in a </a:t>
            </a:r>
            <a:r>
              <a:rPr lang="es-CO" dirty="0" err="1" smtClean="0"/>
              <a:t>future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99592" y="692696"/>
            <a:ext cx="7056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I wonder how our world </a:t>
            </a:r>
            <a:r>
              <a:rPr lang="en-US" b="1" u="sng" dirty="0" smtClean="0">
                <a:latin typeface="Calibri" pitchFamily="34" charset="0"/>
                <a:cs typeface="Calibri" pitchFamily="34" charset="0"/>
                <a:hlinkClick r:id="rId2"/>
              </a:rPr>
              <a:t>will be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like in another fifty years. Can you imagine what it would be like living then? Flying cars, fusion power, maybe even a time machine will be invented by then.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”</a:t>
            </a:r>
            <a:endParaRPr lang="es-CO" dirty="0" smtClean="0">
              <a:latin typeface="Calibri" pitchFamily="34" charset="0"/>
              <a:cs typeface="Calibri" pitchFamily="34" charset="0"/>
            </a:endParaRPr>
          </a:p>
          <a:p>
            <a:endParaRPr lang="es-CO" dirty="0"/>
          </a:p>
        </p:txBody>
      </p:sp>
      <p:sp>
        <p:nvSpPr>
          <p:cNvPr id="5" name="4 CuadroTexto"/>
          <p:cNvSpPr txBox="1"/>
          <p:nvPr/>
        </p:nvSpPr>
        <p:spPr>
          <a:xfrm>
            <a:off x="899592" y="2852936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>
                <a:latin typeface="Calibri" pitchFamily="34" charset="0"/>
                <a:cs typeface="Calibri" pitchFamily="34" charset="0"/>
              </a:rPr>
              <a:t>Mention three innovative technologies you believe will exist in another 50 years (2061) and tell what it will/</a:t>
            </a:r>
            <a:r>
              <a:rPr lang="en-US" b="1" i="1" dirty="0" smtClean="0">
                <a:latin typeface="Calibri" pitchFamily="34" charset="0"/>
                <a:cs typeface="Calibri" pitchFamily="34" charset="0"/>
              </a:rPr>
              <a:t>is going to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 be used for/used to. Example:</a:t>
            </a:r>
            <a:endParaRPr lang="es-CO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899592" y="4005064"/>
          <a:ext cx="7344816" cy="1776962"/>
        </p:xfrm>
        <a:graphic>
          <a:graphicData uri="http://schemas.openxmlformats.org/drawingml/2006/table">
            <a:tbl>
              <a:tblPr>
                <a:tableStyleId>{18603FDC-E32A-4AB5-989C-0864C3EAD2B8}</a:tableStyleId>
              </a:tblPr>
              <a:tblGrid>
                <a:gridCol w="3384376"/>
                <a:gridCol w="3960440"/>
              </a:tblGrid>
              <a:tr h="8884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/>
                        <a:t>The tele-transportation machine </a:t>
                      </a:r>
                      <a:endParaRPr lang="es-CO" sz="18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/>
                        <a:t>It will be used for going from place to place instantly. </a:t>
                      </a:r>
                      <a:endParaRPr lang="es-CO" sz="18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  <a:tr h="8884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/>
                        <a:t>The antigravity engine</a:t>
                      </a:r>
                      <a:endParaRPr lang="es-CO" sz="18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/>
                        <a:t>It is going to be used to float and levitate things. </a:t>
                      </a:r>
                      <a:endParaRPr lang="es-CO" sz="18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1340768"/>
            <a:ext cx="1562100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Imagen 3" descr="MCj0222053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764704"/>
            <a:ext cx="814517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83568" y="908720"/>
            <a:ext cx="72728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>
                <a:latin typeface="Calibri" pitchFamily="34" charset="0"/>
                <a:cs typeface="Calibri" pitchFamily="34" charset="0"/>
              </a:rPr>
              <a:t>Write and pronounce life in a future, using superlatives 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a short text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), 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example: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s-CO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 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FontTx/>
              <a:buChar char="-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Flying cars will be the most used means of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transport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around the world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and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FontTx/>
              <a:buChar char="-"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s-CO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Colombia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will be the most peaceful country.</a:t>
            </a:r>
            <a:endParaRPr lang="es-CO" dirty="0" smtClean="0">
              <a:latin typeface="Calibri" pitchFamily="34" charset="0"/>
              <a:cs typeface="Calibri" pitchFamily="34" charset="0"/>
            </a:endParaRPr>
          </a:p>
          <a:p>
            <a:endParaRPr lang="es-CO" dirty="0"/>
          </a:p>
        </p:txBody>
      </p:sp>
      <p:pic>
        <p:nvPicPr>
          <p:cNvPr id="2049" name="Imagen 3" descr="MCj022205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04664"/>
            <a:ext cx="6572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Imagen 4" descr="C:\Users\Diego\Desktop\Quinto-uno\micr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620688"/>
            <a:ext cx="6858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9712" y="1556792"/>
            <a:ext cx="2376264" cy="1547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6136" y="3789040"/>
            <a:ext cx="3024336" cy="2056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3AE79271-D8C7-4FC5-90F8-E4A614C3E51E}"/>
</file>

<file path=customXml/itemProps2.xml><?xml version="1.0" encoding="utf-8"?>
<ds:datastoreItem xmlns:ds="http://schemas.openxmlformats.org/officeDocument/2006/customXml" ds:itemID="{63816DE8-76DD-41E2-B2E5-83672865E48C}"/>
</file>

<file path=customXml/itemProps3.xml><?xml version="1.0" encoding="utf-8"?>
<ds:datastoreItem xmlns:ds="http://schemas.openxmlformats.org/officeDocument/2006/customXml" ds:itemID="{140CF7A0-6AD4-4056-9723-ED870D4BC263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488</TotalTime>
  <Words>122</Words>
  <Application>Microsoft Office PowerPoint</Application>
  <PresentationFormat>Presentación en pantalla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Concurrencia</vt:lpstr>
      <vt:lpstr>Life in a future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Diego</cp:lastModifiedBy>
  <cp:revision>82</cp:revision>
  <dcterms:created xsi:type="dcterms:W3CDTF">2009-03-25T12:49:46Z</dcterms:created>
  <dcterms:modified xsi:type="dcterms:W3CDTF">2010-12-29T22:59:07Z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