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
  </p:notesMasterIdLst>
  <p:sldIdLst>
    <p:sldId id="258" r:id="rId2"/>
    <p:sldId id="260" r:id="rId3"/>
    <p:sldId id="259" r:id="rId4"/>
    <p:sldId id="261"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73167" autoAdjust="0"/>
  </p:normalViewPr>
  <p:slideViewPr>
    <p:cSldViewPr>
      <p:cViewPr>
        <p:scale>
          <a:sx n="66" d="100"/>
          <a:sy n="66" d="100"/>
        </p:scale>
        <p:origin x="-1746" y="-384"/>
      </p:cViewPr>
      <p:guideLst>
        <p:guide orient="horz" pos="2160"/>
        <p:guide pos="2880"/>
      </p:guideLst>
    </p:cSldViewPr>
  </p:slideViewPr>
  <p:outlineViewPr>
    <p:cViewPr>
      <p:scale>
        <a:sx n="33" d="100"/>
        <a:sy n="33" d="100"/>
      </p:scale>
      <p:origin x="0" y="817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43FA4-7B00-4E4B-8EDC-996C9AC56E84}" type="datetimeFigureOut">
              <a:rPr lang="es-CO" smtClean="0"/>
              <a:pPr/>
              <a:t>29/12/2010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105B4-A98B-4D7F-9F96-271A46522BCD}" type="slidenum">
              <a:rPr lang="es-CO" smtClean="0"/>
              <a:pPr/>
              <a:t>‹Nº›</a:t>
            </a:fld>
            <a:endParaRPr lang="es-CO"/>
          </a:p>
        </p:txBody>
      </p:sp>
    </p:spTree>
    <p:extLst>
      <p:ext uri="{BB962C8B-B14F-4D97-AF65-F5344CB8AC3E}">
        <p14:creationId xmlns:p14="http://schemas.microsoft.com/office/powerpoint/2010/main" xmlns="" val="182683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29/12/2010</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pic>
        <p:nvPicPr>
          <p:cNvPr id="14" name="13 Imagen" descr="logocibernuevo.gif"/>
          <p:cNvPicPr>
            <a:picLocks noChangeAspect="1"/>
          </p:cNvPicPr>
          <p:nvPr userDrawn="1"/>
        </p:nvPicPr>
        <p:blipFill>
          <a:blip r:embed="rId3" cstate="print"/>
          <a:stretch>
            <a:fillRect/>
          </a:stretch>
        </p:blipFill>
        <p:spPr>
          <a:xfrm>
            <a:off x="0" y="0"/>
            <a:ext cx="30670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pic>
        <p:nvPicPr>
          <p:cNvPr id="8" name="7 Imagen" descr="logocibernuevo.gif"/>
          <p:cNvPicPr>
            <a:picLocks noChangeAspect="1"/>
          </p:cNvPicPr>
          <p:nvPr userDrawn="1"/>
        </p:nvPicPr>
        <p:blipFill>
          <a:blip r:embed="rId2" cstate="print"/>
          <a:stretch>
            <a:fillRect/>
          </a:stretch>
        </p:blipFill>
        <p:spPr>
          <a:xfrm>
            <a:off x="6076950" y="5829300"/>
            <a:ext cx="3067050" cy="1028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29/12/2010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29/12/2010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29/12/2010</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29/12/2010</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eslgamesworld.com/members/games/ClassroomGames/Quizshow/Verb%20Tenses%20Past,%20Future,%20Perfect%20Present/index.html"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rong-chang.com/nse/se/nse080.htm"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3568" y="1772816"/>
            <a:ext cx="7772400" cy="2880320"/>
          </a:xfrm>
        </p:spPr>
        <p:txBody>
          <a:bodyPr>
            <a:normAutofit fontScale="90000"/>
          </a:bodyPr>
          <a:lstStyle/>
          <a:p>
            <a:pPr algn="ctr"/>
            <a:r>
              <a:rPr lang="en-US" dirty="0" smtClean="0"/>
              <a:t>Game</a:t>
            </a:r>
            <a:br>
              <a:rPr lang="en-US" dirty="0" smtClean="0"/>
            </a:br>
            <a:r>
              <a:rPr lang="en-US" dirty="0" smtClean="0"/>
              <a:t/>
            </a:r>
            <a:br>
              <a:rPr lang="en-US" dirty="0" smtClean="0"/>
            </a:br>
            <a:r>
              <a:rPr lang="en-US" dirty="0" err="1" smtClean="0"/>
              <a:t>P</a:t>
            </a:r>
            <a:r>
              <a:rPr lang="en-US" dirty="0" err="1" smtClean="0"/>
              <a:t>ronuncation</a:t>
            </a:r>
            <a:r>
              <a:rPr lang="en-US" dirty="0" smtClean="0"/>
              <a:t/>
            </a:r>
            <a:br>
              <a:rPr lang="en-US" dirty="0" smtClean="0"/>
            </a:br>
            <a:r>
              <a:rPr lang="en-US" dirty="0" smtClean="0"/>
              <a:t/>
            </a:r>
            <a:br>
              <a:rPr lang="en-US" dirty="0" smtClean="0"/>
            </a:br>
            <a:r>
              <a:rPr lang="en-US" dirty="0" smtClean="0"/>
              <a:t>Superlative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71600" y="188641"/>
            <a:ext cx="7704856" cy="1569660"/>
          </a:xfrm>
          <a:prstGeom prst="rect">
            <a:avLst/>
          </a:prstGeom>
          <a:noFill/>
        </p:spPr>
        <p:txBody>
          <a:bodyPr wrap="square" rtlCol="0">
            <a:spAutoFit/>
          </a:bodyPr>
          <a:lstStyle/>
          <a:p>
            <a:r>
              <a:rPr lang="en-US" sz="1600" dirty="0" smtClean="0"/>
              <a:t>Go </a:t>
            </a:r>
            <a:r>
              <a:rPr lang="en-US" sz="1600" dirty="0" smtClean="0"/>
              <a:t>to next link, play </a:t>
            </a:r>
            <a:r>
              <a:rPr lang="en-US" sz="1600" dirty="0" smtClean="0"/>
              <a:t>the game, write your name and last name, be sure of the meaning in Spanish to know which option to choose, when the score is up to 3000 send an image of the result. </a:t>
            </a:r>
            <a:endParaRPr lang="es-CO" sz="1600" dirty="0" smtClean="0"/>
          </a:p>
          <a:p>
            <a:r>
              <a:rPr lang="en-US" sz="1600" dirty="0" smtClean="0"/>
              <a:t>Choose the number of team: </a:t>
            </a:r>
            <a:r>
              <a:rPr lang="en-US" sz="1600" dirty="0" smtClean="0"/>
              <a:t>1</a:t>
            </a:r>
          </a:p>
          <a:p>
            <a:r>
              <a:rPr lang="en-US" sz="1600" u="sng" dirty="0" smtClean="0">
                <a:hlinkClick r:id="rId2"/>
              </a:rPr>
              <a:t>http://www.eslgamesworld.com/members/games/ClassroomGames/Quizshow/Verb%20Tenses%20Past,%20Future,%20Perfect%20Present/index.html</a:t>
            </a:r>
            <a:endParaRPr lang="es-CO" sz="1600" dirty="0"/>
          </a:p>
        </p:txBody>
      </p:sp>
      <p:pic>
        <p:nvPicPr>
          <p:cNvPr id="1026" name="Picture 2" descr="C:\Users\Diego\Desktop\decimo uno\game 1.jpg"/>
          <p:cNvPicPr>
            <a:picLocks noChangeAspect="1" noChangeArrowheads="1"/>
          </p:cNvPicPr>
          <p:nvPr/>
        </p:nvPicPr>
        <p:blipFill>
          <a:blip r:embed="rId3" cstate="print"/>
          <a:srcRect/>
          <a:stretch>
            <a:fillRect/>
          </a:stretch>
        </p:blipFill>
        <p:spPr bwMode="auto">
          <a:xfrm>
            <a:off x="0" y="1700808"/>
            <a:ext cx="9144000" cy="5157192"/>
          </a:xfrm>
          <a:prstGeom prst="rect">
            <a:avLst/>
          </a:prstGeom>
          <a:noFill/>
        </p:spPr>
      </p:pic>
      <p:pic>
        <p:nvPicPr>
          <p:cNvPr id="1027" name="Picture 3" descr="video"/>
          <p:cNvPicPr>
            <a:picLocks noChangeAspect="1" noChangeArrowheads="1"/>
          </p:cNvPicPr>
          <p:nvPr/>
        </p:nvPicPr>
        <p:blipFill>
          <a:blip r:embed="rId4" cstate="print"/>
          <a:srcRect/>
          <a:stretch>
            <a:fillRect/>
          </a:stretch>
        </p:blipFill>
        <p:spPr bwMode="auto">
          <a:xfrm>
            <a:off x="0" y="332656"/>
            <a:ext cx="899592" cy="8419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476672"/>
            <a:ext cx="7992888" cy="1200329"/>
          </a:xfrm>
          <a:prstGeom prst="rect">
            <a:avLst/>
          </a:prstGeom>
          <a:noFill/>
        </p:spPr>
        <p:txBody>
          <a:bodyPr wrap="square" rtlCol="0">
            <a:spAutoFit/>
          </a:bodyPr>
          <a:lstStyle/>
          <a:p>
            <a:r>
              <a:rPr lang="en-US" dirty="0" smtClean="0"/>
              <a:t> </a:t>
            </a:r>
            <a:endParaRPr lang="es-CO" dirty="0" smtClean="0"/>
          </a:p>
          <a:p>
            <a:r>
              <a:rPr lang="en-US" dirty="0" smtClean="0"/>
              <a:t>Send your pronunciation of the short story “he will work for gas”</a:t>
            </a:r>
            <a:endParaRPr lang="es-CO" dirty="0" smtClean="0"/>
          </a:p>
          <a:p>
            <a:r>
              <a:rPr lang="en-US" u="sng" dirty="0" smtClean="0">
                <a:hlinkClick r:id="rId2"/>
              </a:rPr>
              <a:t>http://www.rong-chang.com/nse/se/nse080.htm</a:t>
            </a:r>
            <a:endParaRPr lang="es-CO" dirty="0" smtClean="0"/>
          </a:p>
          <a:p>
            <a:endParaRPr lang="es-CO" dirty="0"/>
          </a:p>
        </p:txBody>
      </p:sp>
      <p:sp>
        <p:nvSpPr>
          <p:cNvPr id="5" name="4 CuadroTexto"/>
          <p:cNvSpPr txBox="1"/>
          <p:nvPr/>
        </p:nvSpPr>
        <p:spPr>
          <a:xfrm>
            <a:off x="827584" y="2564904"/>
            <a:ext cx="7704856" cy="1200329"/>
          </a:xfrm>
          <a:prstGeom prst="rect">
            <a:avLst/>
          </a:prstGeom>
          <a:noFill/>
        </p:spPr>
        <p:txBody>
          <a:bodyPr wrap="square" rtlCol="0">
            <a:spAutoFit/>
          </a:bodyPr>
          <a:lstStyle/>
          <a:p>
            <a:pPr algn="just"/>
            <a:r>
              <a:rPr lang="en-US" dirty="0" smtClean="0"/>
              <a:t>Using your own words, write 5 sentences in which you describe what happened in the short story in chronological order. Example:  </a:t>
            </a:r>
            <a:endParaRPr lang="es-CO" dirty="0" smtClean="0"/>
          </a:p>
          <a:p>
            <a:pPr lvl="0" algn="just"/>
            <a:r>
              <a:rPr lang="en-US" b="1" dirty="0" smtClean="0">
                <a:solidFill>
                  <a:srgbClr val="0070C0"/>
                </a:solidFill>
              </a:rPr>
              <a:t>1. Doug </a:t>
            </a:r>
            <a:r>
              <a:rPr lang="en-US" b="1" dirty="0" smtClean="0">
                <a:solidFill>
                  <a:srgbClr val="0070C0"/>
                </a:solidFill>
              </a:rPr>
              <a:t>was looking for a job. </a:t>
            </a:r>
            <a:endParaRPr lang="es-CO" b="1" dirty="0" smtClean="0">
              <a:solidFill>
                <a:srgbClr val="0070C0"/>
              </a:solidFill>
            </a:endParaRPr>
          </a:p>
          <a:p>
            <a:pPr algn="just"/>
            <a:endParaRPr lang="es-CO" dirty="0"/>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075" name="Imagen 3" descr="MCj04404040000[1]"/>
          <p:cNvPicPr>
            <a:picLocks noChangeAspect="1" noChangeArrowheads="1"/>
          </p:cNvPicPr>
          <p:nvPr/>
        </p:nvPicPr>
        <p:blipFill>
          <a:blip r:embed="rId3" cstate="print"/>
          <a:srcRect/>
          <a:stretch>
            <a:fillRect/>
          </a:stretch>
        </p:blipFill>
        <p:spPr bwMode="auto">
          <a:xfrm rot="-2900592">
            <a:off x="10548" y="435701"/>
            <a:ext cx="725598" cy="725598"/>
          </a:xfrm>
          <a:prstGeom prst="rect">
            <a:avLst/>
          </a:prstGeom>
          <a:noFill/>
        </p:spPr>
      </p:pic>
      <p:pic>
        <p:nvPicPr>
          <p:cNvPr id="3077" name="Imagen 1" descr="C:\Users\Diego\Desktop\Quinto-uno\micro.jpg"/>
          <p:cNvPicPr>
            <a:picLocks noChangeAspect="1" noChangeArrowheads="1"/>
          </p:cNvPicPr>
          <p:nvPr/>
        </p:nvPicPr>
        <p:blipFill>
          <a:blip r:embed="rId4" cstate="print"/>
          <a:srcRect/>
          <a:stretch>
            <a:fillRect/>
          </a:stretch>
        </p:blipFill>
        <p:spPr bwMode="auto">
          <a:xfrm>
            <a:off x="8028384" y="692696"/>
            <a:ext cx="895350" cy="552450"/>
          </a:xfrm>
          <a:prstGeom prst="rect">
            <a:avLst/>
          </a:prstGeom>
          <a:noFill/>
          <a:ln w="9525">
            <a:noFill/>
            <a:miter lim="800000"/>
            <a:headEnd/>
            <a:tailEnd/>
          </a:ln>
        </p:spPr>
      </p:pic>
      <p:pic>
        <p:nvPicPr>
          <p:cNvPr id="3078" name="Imagen 2" descr="MCj02220530000[1]"/>
          <p:cNvPicPr>
            <a:picLocks noChangeAspect="1" noChangeArrowheads="1"/>
          </p:cNvPicPr>
          <p:nvPr/>
        </p:nvPicPr>
        <p:blipFill>
          <a:blip r:embed="rId5" cstate="print"/>
          <a:srcRect/>
          <a:stretch>
            <a:fillRect/>
          </a:stretch>
        </p:blipFill>
        <p:spPr bwMode="auto">
          <a:xfrm>
            <a:off x="98060" y="2276872"/>
            <a:ext cx="814517" cy="720080"/>
          </a:xfrm>
          <a:prstGeom prst="rect">
            <a:avLst/>
          </a:prstGeom>
          <a:noFill/>
          <a:ln w="9525">
            <a:noFill/>
            <a:miter lim="800000"/>
            <a:headEnd/>
            <a:tailEnd/>
          </a:ln>
        </p:spPr>
      </p:pic>
      <p:pic>
        <p:nvPicPr>
          <p:cNvPr id="3079" name="Picture 7"/>
          <p:cNvPicPr>
            <a:picLocks noChangeAspect="1" noChangeArrowheads="1"/>
          </p:cNvPicPr>
          <p:nvPr/>
        </p:nvPicPr>
        <p:blipFill>
          <a:blip r:embed="rId6" cstate="print"/>
          <a:srcRect/>
          <a:stretch>
            <a:fillRect/>
          </a:stretch>
        </p:blipFill>
        <p:spPr bwMode="auto">
          <a:xfrm>
            <a:off x="3059832" y="3632142"/>
            <a:ext cx="2592288" cy="24291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71600" y="548680"/>
            <a:ext cx="7560840" cy="1754326"/>
          </a:xfrm>
          <a:prstGeom prst="rect">
            <a:avLst/>
          </a:prstGeom>
          <a:noFill/>
        </p:spPr>
        <p:txBody>
          <a:bodyPr wrap="square" rtlCol="0">
            <a:spAutoFit/>
          </a:bodyPr>
          <a:lstStyle/>
          <a:p>
            <a:pPr algn="just"/>
            <a:r>
              <a:rPr lang="en-US" dirty="0" smtClean="0"/>
              <a:t>Describe some of the appliances of the digital revolution, using the </a:t>
            </a:r>
            <a:r>
              <a:rPr lang="en-US" dirty="0" smtClean="0"/>
              <a:t>next adjectives </a:t>
            </a:r>
            <a:r>
              <a:rPr lang="en-US" dirty="0" smtClean="0"/>
              <a:t>in superlative form. (Use your own words), example</a:t>
            </a:r>
            <a:r>
              <a:rPr lang="en-US" dirty="0" smtClean="0"/>
              <a:t>:</a:t>
            </a:r>
          </a:p>
          <a:p>
            <a:pPr algn="just"/>
            <a:endParaRPr lang="es-CO" dirty="0" smtClean="0"/>
          </a:p>
          <a:p>
            <a:pPr algn="just"/>
            <a:r>
              <a:rPr lang="en-US" b="1" i="1" dirty="0" smtClean="0"/>
              <a:t>	Internet </a:t>
            </a:r>
            <a:r>
              <a:rPr lang="en-US" b="1" i="1" dirty="0" smtClean="0"/>
              <a:t>is </a:t>
            </a:r>
            <a:r>
              <a:rPr lang="en-US" b="1" i="1" dirty="0" smtClean="0">
                <a:solidFill>
                  <a:srgbClr val="0070C0"/>
                </a:solidFill>
              </a:rPr>
              <a:t>the most important </a:t>
            </a:r>
            <a:r>
              <a:rPr lang="en-US" b="1" i="1" dirty="0" smtClean="0"/>
              <a:t>invention </a:t>
            </a:r>
            <a:endParaRPr lang="es-CO" b="1" i="1" dirty="0" smtClean="0"/>
          </a:p>
          <a:p>
            <a:pPr algn="just"/>
            <a:endParaRPr lang="es-CO" dirty="0"/>
          </a:p>
        </p:txBody>
      </p:sp>
      <p:graphicFrame>
        <p:nvGraphicFramePr>
          <p:cNvPr id="5" name="4 Tabla"/>
          <p:cNvGraphicFramePr>
            <a:graphicFrameLocks noGrp="1"/>
          </p:cNvGraphicFramePr>
          <p:nvPr/>
        </p:nvGraphicFramePr>
        <p:xfrm>
          <a:off x="1403648" y="2204864"/>
          <a:ext cx="6216352" cy="1644760"/>
        </p:xfrm>
        <a:graphic>
          <a:graphicData uri="http://schemas.openxmlformats.org/drawingml/2006/table">
            <a:tbl>
              <a:tblPr/>
              <a:tblGrid>
                <a:gridCol w="3108176"/>
                <a:gridCol w="3108176"/>
              </a:tblGrid>
              <a:tr h="411190">
                <a:tc>
                  <a:txBody>
                    <a:bodyPr/>
                    <a:lstStyle/>
                    <a:p>
                      <a:pPr>
                        <a:lnSpc>
                          <a:spcPct val="115000"/>
                        </a:lnSpc>
                        <a:spcAft>
                          <a:spcPts val="0"/>
                        </a:spcAft>
                      </a:pPr>
                      <a:r>
                        <a:rPr lang="en-US" sz="1800" dirty="0">
                          <a:latin typeface="Calibri" pitchFamily="34" charset="0"/>
                          <a:ea typeface="Times New Roman"/>
                          <a:cs typeface="Calibri" pitchFamily="34" charset="0"/>
                        </a:rPr>
                        <a:t>Expensive</a:t>
                      </a:r>
                      <a:endParaRPr lang="es-CO" sz="18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en-US" sz="1800">
                          <a:latin typeface="Calibri" pitchFamily="34" charset="0"/>
                          <a:ea typeface="Times New Roman"/>
                          <a:cs typeface="Calibri" pitchFamily="34" charset="0"/>
                        </a:rPr>
                        <a:t>Bad</a:t>
                      </a:r>
                      <a:endParaRPr lang="es-CO" sz="18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411190">
                <a:tc>
                  <a:txBody>
                    <a:bodyPr/>
                    <a:lstStyle/>
                    <a:p>
                      <a:pPr>
                        <a:lnSpc>
                          <a:spcPct val="115000"/>
                        </a:lnSpc>
                        <a:spcAft>
                          <a:spcPts val="0"/>
                        </a:spcAft>
                      </a:pPr>
                      <a:r>
                        <a:rPr lang="en-US" sz="1800">
                          <a:latin typeface="Calibri" pitchFamily="34" charset="0"/>
                          <a:ea typeface="Times New Roman"/>
                          <a:cs typeface="Calibri" pitchFamily="34" charset="0"/>
                        </a:rPr>
                        <a:t>Important</a:t>
                      </a:r>
                      <a:endParaRPr lang="es-CO" sz="18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en-US" sz="1800">
                          <a:latin typeface="Calibri" pitchFamily="34" charset="0"/>
                          <a:ea typeface="Times New Roman"/>
                          <a:cs typeface="Calibri" pitchFamily="34" charset="0"/>
                        </a:rPr>
                        <a:t>Innovative </a:t>
                      </a:r>
                      <a:endParaRPr lang="es-CO" sz="18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411190">
                <a:tc>
                  <a:txBody>
                    <a:bodyPr/>
                    <a:lstStyle/>
                    <a:p>
                      <a:pPr>
                        <a:lnSpc>
                          <a:spcPct val="115000"/>
                        </a:lnSpc>
                        <a:spcAft>
                          <a:spcPts val="0"/>
                        </a:spcAft>
                      </a:pPr>
                      <a:r>
                        <a:rPr lang="en-US" sz="1800">
                          <a:latin typeface="Calibri" pitchFamily="34" charset="0"/>
                          <a:ea typeface="Times New Roman"/>
                          <a:cs typeface="Calibri" pitchFamily="34" charset="0"/>
                        </a:rPr>
                        <a:t>Useful</a:t>
                      </a:r>
                      <a:endParaRPr lang="es-CO" sz="18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en-US" sz="1800">
                          <a:latin typeface="Calibri" pitchFamily="34" charset="0"/>
                          <a:ea typeface="Times New Roman"/>
                          <a:cs typeface="Calibri" pitchFamily="34" charset="0"/>
                        </a:rPr>
                        <a:t>Dangerous </a:t>
                      </a:r>
                      <a:endParaRPr lang="es-CO" sz="18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411190">
                <a:tc>
                  <a:txBody>
                    <a:bodyPr/>
                    <a:lstStyle/>
                    <a:p>
                      <a:pPr>
                        <a:lnSpc>
                          <a:spcPct val="115000"/>
                        </a:lnSpc>
                        <a:spcAft>
                          <a:spcPts val="0"/>
                        </a:spcAft>
                      </a:pPr>
                      <a:r>
                        <a:rPr lang="en-US" sz="1800">
                          <a:latin typeface="Calibri" pitchFamily="34" charset="0"/>
                          <a:ea typeface="Times New Roman"/>
                          <a:cs typeface="Calibri" pitchFamily="34" charset="0"/>
                        </a:rPr>
                        <a:t>Good</a:t>
                      </a:r>
                      <a:endParaRPr lang="es-CO" sz="18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nSpc>
                          <a:spcPct val="115000"/>
                        </a:lnSpc>
                        <a:spcAft>
                          <a:spcPts val="0"/>
                        </a:spcAft>
                      </a:pPr>
                      <a:r>
                        <a:rPr lang="en-US" sz="1800" dirty="0">
                          <a:latin typeface="Calibri" pitchFamily="34" charset="0"/>
                          <a:ea typeface="Times New Roman"/>
                          <a:cs typeface="Calibri" pitchFamily="34" charset="0"/>
                        </a:rPr>
                        <a:t>Cheap </a:t>
                      </a:r>
                      <a:endParaRPr lang="es-CO" sz="18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bl>
          </a:graphicData>
        </a:graphic>
      </p:graphicFrame>
      <p:pic>
        <p:nvPicPr>
          <p:cNvPr id="2049" name="Picture 1"/>
          <p:cNvPicPr>
            <a:picLocks noChangeAspect="1" noChangeArrowheads="1"/>
          </p:cNvPicPr>
          <p:nvPr/>
        </p:nvPicPr>
        <p:blipFill>
          <a:blip r:embed="rId2" cstate="print"/>
          <a:srcRect/>
          <a:stretch>
            <a:fillRect/>
          </a:stretch>
        </p:blipFill>
        <p:spPr bwMode="auto">
          <a:xfrm>
            <a:off x="3491880" y="3933056"/>
            <a:ext cx="2016224" cy="2016224"/>
          </a:xfrm>
          <a:prstGeom prst="rect">
            <a:avLst/>
          </a:prstGeom>
          <a:noFill/>
          <a:ln w="9525">
            <a:noFill/>
            <a:miter lim="800000"/>
            <a:headEnd/>
            <a:tailEnd/>
          </a:ln>
        </p:spPr>
      </p:pic>
      <p:pic>
        <p:nvPicPr>
          <p:cNvPr id="7" name="Imagen 2" descr="MCj02220530000[1]"/>
          <p:cNvPicPr>
            <a:picLocks noChangeAspect="1" noChangeArrowheads="1"/>
          </p:cNvPicPr>
          <p:nvPr/>
        </p:nvPicPr>
        <p:blipFill>
          <a:blip r:embed="rId3" cstate="print"/>
          <a:srcRect/>
          <a:stretch>
            <a:fillRect/>
          </a:stretch>
        </p:blipFill>
        <p:spPr bwMode="auto">
          <a:xfrm>
            <a:off x="395536" y="1484784"/>
            <a:ext cx="814517" cy="72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A7AD77E6EEBF24EBF7D41CA367DFD4E" ma:contentTypeVersion="0" ma:contentTypeDescription="Crear nuevo documento." ma:contentTypeScope="" ma:versionID="53ab6ee07c373738130e523da2b74f00">
  <xsd:schema xmlns:xsd="http://www.w3.org/2001/XMLSchema" xmlns:xs="http://www.w3.org/2001/XMLSchema" xmlns:p="http://schemas.microsoft.com/office/2006/metadata/properties" xmlns:ns2="a464f196-e49a-4ca7-9c96-5a8f10f12a57" targetNamespace="http://schemas.microsoft.com/office/2006/metadata/properties" ma:root="true" ma:fieldsID="3ccd44a1bd30739882996be11b7bf1f4" ns2:_="">
    <xsd:import namespace="a464f196-e49a-4ca7-9c96-5a8f10f12a57"/>
    <xsd:element name="properties">
      <xsd:complexType>
        <xsd:sequence>
          <xsd:element name="documentManagement">
            <xsd:complexType>
              <xsd:all>
                <xsd:element ref="ns2:Direccion_x0020_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4f196-e49a-4ca7-9c96-5a8f10f12a57" elementFormDefault="qualified">
    <xsd:import namespace="http://schemas.microsoft.com/office/2006/documentManagement/types"/>
    <xsd:import namespace="http://schemas.microsoft.com/office/infopath/2007/PartnerControls"/>
    <xsd:element name="Direccion_x0020_URL" ma:index="8" nillable="true" ma:displayName="Direccion URL" ma:internalName="Direccion_x0020_URL"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Borra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ireccion_x0020_URL xmlns="a464f196-e49a-4ca7-9c96-5a8f10f12a57" xsi:nil="true"/>
  </documentManagement>
</p:properties>
</file>

<file path=customXml/itemProps1.xml><?xml version="1.0" encoding="utf-8"?>
<ds:datastoreItem xmlns:ds="http://schemas.openxmlformats.org/officeDocument/2006/customXml" ds:itemID="{07934DC0-C927-46D2-A27A-FF87E19EDBD1}"/>
</file>

<file path=customXml/itemProps2.xml><?xml version="1.0" encoding="utf-8"?>
<ds:datastoreItem xmlns:ds="http://schemas.openxmlformats.org/officeDocument/2006/customXml" ds:itemID="{FBE11C34-E7B6-4974-B813-E4BED6F95603}"/>
</file>

<file path=customXml/itemProps3.xml><?xml version="1.0" encoding="utf-8"?>
<ds:datastoreItem xmlns:ds="http://schemas.openxmlformats.org/officeDocument/2006/customXml" ds:itemID="{D4648AAC-14A6-4B9E-A8E6-B5CB0BEBEE78}"/>
</file>

<file path=docProps/app.xml><?xml version="1.0" encoding="utf-8"?>
<Properties xmlns="http://schemas.openxmlformats.org/officeDocument/2006/extended-properties" xmlns:vt="http://schemas.openxmlformats.org/officeDocument/2006/docPropsVTypes">
  <Template>Concourse</Template>
  <TotalTime>554</TotalTime>
  <Words>126</Words>
  <Application>Microsoft Office PowerPoint</Application>
  <PresentationFormat>Presentación en pantalla (4:3)</PresentationFormat>
  <Paragraphs>20</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Game  Pronuncation  Superlative</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 Monsalve</dc:creator>
  <cp:lastModifiedBy>Diego</cp:lastModifiedBy>
  <cp:revision>87</cp:revision>
  <dcterms:created xsi:type="dcterms:W3CDTF">2009-03-25T12:49:46Z</dcterms:created>
  <dcterms:modified xsi:type="dcterms:W3CDTF">2010-12-29T21:41:18Z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0x010100BA7AD77E6EEBF24EBF7D41CA367DFD4E</vt:lpwstr>
  </property>
</Properties>
</file>