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5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 of your friends want to have pets, but they need some suggestions. 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Give your friends some advice related to cares with animals. 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Use modals verbs: must, should, have to, shouldn’t, mustn’t.</a:t>
            </a:r>
          </a:p>
          <a:p>
            <a:pPr algn="just"/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10482"/>
              </p:ext>
            </p:extLst>
          </p:nvPr>
        </p:nvGraphicFramePr>
        <p:xfrm>
          <a:off x="-49826" y="2780928"/>
          <a:ext cx="9180512" cy="390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149"/>
                <a:gridCol w="7604363"/>
              </a:tblGrid>
              <a:tr h="351146"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Pet</a:t>
                      </a:r>
                      <a:r>
                        <a:rPr lang="es-CO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34097">
                <a:tc rowSpan="3">
                  <a:txBody>
                    <a:bodyPr/>
                    <a:lstStyle/>
                    <a:p>
                      <a:r>
                        <a:rPr lang="en-US" sz="1100" noProof="0" dirty="0" smtClean="0"/>
                        <a:t>Dogs: </a:t>
                      </a:r>
                      <a:endParaRPr lang="en-US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noProof="0" dirty="0" smtClean="0"/>
                        <a:t>You have to take them out every day.</a:t>
                      </a:r>
                      <a:endParaRPr lang="en-US" sz="1100" noProof="0" dirty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noProof="0" dirty="0" smtClean="0"/>
                        <a:t>You must……</a:t>
                      </a:r>
                      <a:endParaRPr lang="en-US" sz="1100" noProof="0" dirty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rowSpan="3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rowSpan="3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rowSpan="3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34097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92051">
                <a:tc rowSpan="2"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</a:tr>
              <a:tr h="292051">
                <a:tc vMerge="1"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From situations happening nowadays, I can guess what is going to happen. 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Describe what is going to happen in Colombia from current situations.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Be sure the descriptions are relevant.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photos if necessary.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52596"/>
              </p:ext>
            </p:extLst>
          </p:nvPr>
        </p:nvGraphicFramePr>
        <p:xfrm>
          <a:off x="28106" y="2942366"/>
          <a:ext cx="9115893" cy="364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590"/>
                <a:gridCol w="2808312"/>
                <a:gridCol w="4499991"/>
              </a:tblGrid>
              <a:tr h="429559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Photos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Current issues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Future </a:t>
                      </a:r>
                      <a:endParaRPr lang="en-US" noProof="0"/>
                    </a:p>
                  </a:txBody>
                  <a:tcPr/>
                </a:tc>
              </a:tr>
              <a:tr h="429559">
                <a:tc rowSpan="7"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Government</a:t>
                      </a:r>
                      <a:r>
                        <a:rPr lang="en-US" baseline="0" noProof="0" dirty="0" smtClean="0"/>
                        <a:t> is talking to guerrilla group FARC.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Colombia is going to celebrate the</a:t>
                      </a:r>
                      <a:r>
                        <a:rPr lang="en-US" baseline="0" noProof="0" dirty="0" smtClean="0"/>
                        <a:t> end of conflict.</a:t>
                      </a:r>
                      <a:endParaRPr lang="en-US" noProof="0" dirty="0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95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i.huffpost.com/gen/2286466/images/o-COLOMBIA-PEACE-TALKS-faceboo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25" y="3356992"/>
            <a:ext cx="180425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22871</TotalTime>
  <Words>481</Words>
  <Application>Microsoft Office PowerPoint</Application>
  <PresentationFormat>Presentación en pantalla 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3635</cp:revision>
  <dcterms:created xsi:type="dcterms:W3CDTF">2013-04-05T14:52:44Z</dcterms:created>
  <dcterms:modified xsi:type="dcterms:W3CDTF">2015-04-10T05:19:35Z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