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6" r:id="rId8"/>
    <p:sldId id="507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earnenglishteens.britishcouncil.org/grammar-vocabulary/grammar-videos/have-must-and-should-obligation-and-advic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Having pets is a common tradition in many families, but not everything is perfect.</a:t>
            </a:r>
          </a:p>
          <a:p>
            <a:pPr algn="just"/>
            <a:r>
              <a:rPr lang="en-US" sz="1200" b="1" u="sng" dirty="0">
                <a:hlinkClick r:id="rId4"/>
              </a:rPr>
              <a:t>http://learnenglishteens.britishcouncil.org/grammar-vocabulary/grammar-videos/have-must-and-should-obligation-and-advice</a:t>
            </a:r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the advantages and disadvantages of having specific pets.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379975"/>
              </p:ext>
            </p:extLst>
          </p:nvPr>
        </p:nvGraphicFramePr>
        <p:xfrm>
          <a:off x="7880" y="2533981"/>
          <a:ext cx="9157314" cy="405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743"/>
                <a:gridCol w="3170914"/>
                <a:gridCol w="4578657"/>
              </a:tblGrid>
              <a:tr h="405045">
                <a:tc gridSpan="2">
                  <a:txBody>
                    <a:bodyPr/>
                    <a:lstStyle/>
                    <a:p>
                      <a:r>
                        <a:rPr lang="en-US" noProof="0" smtClean="0"/>
                        <a:t>Advantages </a:t>
                      </a:r>
                      <a:endParaRPr lang="en-US" noProof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Disadvantages </a:t>
                      </a:r>
                      <a:endParaRPr lang="en-US" noProof="0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s-CO" dirty="0" smtClean="0"/>
                        <a:t>DOGS: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s-CO" dirty="0" smtClean="0"/>
                        <a:t>CATS: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s-CO" dirty="0" smtClean="0"/>
                        <a:t>OTHER PETS: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5045">
                <a:tc gridSpan="2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making our dreams come true, wee need to plan our future.</a:t>
            </a:r>
          </a:p>
          <a:p>
            <a:endParaRPr lang="en-US" dirty="0" smtClean="0"/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Describe your future plans, by using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 GOING TO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816621"/>
              </p:ext>
            </p:extLst>
          </p:nvPr>
        </p:nvGraphicFramePr>
        <p:xfrm>
          <a:off x="0" y="2877153"/>
          <a:ext cx="9144000" cy="3660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51847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These are my plans </a:t>
                      </a:r>
                      <a:endParaRPr lang="en-US" noProof="0" dirty="0"/>
                    </a:p>
                  </a:txBody>
                  <a:tcPr/>
                </a:tc>
              </a:tr>
              <a:tr h="887991">
                <a:tc>
                  <a:txBody>
                    <a:bodyPr/>
                    <a:lstStyle/>
                    <a:p>
                      <a:pPr algn="l"/>
                      <a:r>
                        <a:rPr lang="es-CO" dirty="0" smtClean="0"/>
                        <a:t>I</a:t>
                      </a:r>
                      <a:r>
                        <a:rPr lang="es-CO" baseline="0" dirty="0" smtClean="0"/>
                        <a:t> </a:t>
                      </a:r>
                      <a:r>
                        <a:rPr lang="en-US" baseline="0" noProof="0" dirty="0" smtClean="0"/>
                        <a:t>am going to study………., then….</a:t>
                      </a:r>
                      <a:endParaRPr lang="en-US" noProof="0" dirty="0" smtClean="0"/>
                    </a:p>
                    <a:p>
                      <a:pPr algn="ctr"/>
                      <a:endParaRPr lang="en-US" noProof="0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3314" y="177281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Your best friend decided to move to another city. He/she has different plans, and you want to know about them.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Ask your best friend about his/her future.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945100"/>
              </p:ext>
            </p:extLst>
          </p:nvPr>
        </p:nvGraphicFramePr>
        <p:xfrm>
          <a:off x="-13314" y="3068960"/>
          <a:ext cx="9143999" cy="361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372"/>
                <a:gridCol w="8302627"/>
              </a:tblGrid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1.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 dirty="0" smtClean="0"/>
                        <a:t>Where are you </a:t>
                      </a:r>
                      <a:r>
                        <a:rPr lang="en-US" b="1" noProof="0" dirty="0" smtClean="0"/>
                        <a:t>going to </a:t>
                      </a:r>
                      <a:r>
                        <a:rPr lang="en-US" b="0" noProof="0" dirty="0" smtClean="0"/>
                        <a:t>live?</a:t>
                      </a:r>
                      <a:endParaRPr lang="en-US" b="0" noProof="0" dirty="0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2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3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4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5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6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7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8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9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57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24651</TotalTime>
  <Words>520</Words>
  <Application>Microsoft Office PowerPoint</Application>
  <PresentationFormat>Presentación en pantalla (4:3)</PresentationFormat>
  <Paragraphs>55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3662</cp:revision>
  <dcterms:created xsi:type="dcterms:W3CDTF">2013-04-05T14:52:44Z</dcterms:created>
  <dcterms:modified xsi:type="dcterms:W3CDTF">2015-04-10T05:19:13Z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