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59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8224" autoAdjust="0"/>
  </p:normalViewPr>
  <p:slideViewPr>
    <p:cSldViewPr>
      <p:cViewPr>
        <p:scale>
          <a:sx n="66" d="100"/>
          <a:sy n="66" d="100"/>
        </p:scale>
        <p:origin x="-142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16/08/2011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nglishmedialab.com/higherlevels/travel%20plans/travel%20plan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42887" y="371703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name:</a:t>
            </a:r>
            <a:endParaRPr lang="es-CO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36326" y="2044005"/>
            <a:ext cx="33361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Level 3</a:t>
            </a:r>
            <a:endParaRPr lang="es-ES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0"/>
            <a:ext cx="9144000" cy="877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700" dirty="0"/>
              <a:t>Go to </a:t>
            </a:r>
            <a:r>
              <a:rPr lang="en-US" sz="1700" dirty="0">
                <a:hlinkClick r:id="rId2"/>
              </a:rPr>
              <a:t>http://</a:t>
            </a:r>
            <a:r>
              <a:rPr lang="en-US" sz="1700" dirty="0" smtClean="0">
                <a:hlinkClick r:id="rId2"/>
              </a:rPr>
              <a:t>www.englishmedialab.com/higherlevels/travel%20plans/travel%20plans.html</a:t>
            </a:r>
            <a:r>
              <a:rPr lang="en-US" sz="1700" dirty="0" smtClean="0"/>
              <a:t> and make a similar description of your future plans, and send the pronunciation</a:t>
            </a:r>
          </a:p>
        </p:txBody>
      </p:sp>
      <p:pic>
        <p:nvPicPr>
          <p:cNvPr id="1026" name="Picture 2" descr="C:\Users\PORTATIL\Desktop\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4744"/>
            <a:ext cx="6048671" cy="46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n 1" descr="C:\Users\Diego\Desktop\Quinto-uno\micr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296" y="950188"/>
            <a:ext cx="8953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2" descr="MCj022205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942364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According to 5 real situations, use “I’m afraid” to describe possible actions to </a:t>
            </a:r>
            <a:r>
              <a:rPr lang="en-US" sz="1600" dirty="0" smtClean="0"/>
              <a:t>happen </a:t>
            </a:r>
            <a:r>
              <a:rPr lang="en-US" sz="1600" dirty="0" smtClean="0"/>
              <a:t>in your environment, as a result of a previous sentence in present. Send your pronunciation: </a:t>
            </a:r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29" y="537128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395536" y="1268760"/>
            <a:ext cx="7560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like English very much:</a:t>
            </a:r>
          </a:p>
          <a:p>
            <a:r>
              <a:rPr lang="en-US" dirty="0" smtClean="0"/>
              <a:t>	I’m afraid I’m going to pass the English course.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Colombian National Soccer Team is playing really well</a:t>
            </a:r>
          </a:p>
          <a:p>
            <a:r>
              <a:rPr lang="en-US" dirty="0" smtClean="0"/>
              <a:t>	I’m afraid it’s going to win the next World Soccer Cup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s-CO" dirty="0"/>
          </a:p>
        </p:txBody>
      </p:sp>
      <p:pic>
        <p:nvPicPr>
          <p:cNvPr id="1026" name="Picture 2" descr="C:\Users\PORTATIL\Desktop\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7222008" cy="282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ORTATIL\Desktop\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03391"/>
            <a:ext cx="2410184" cy="214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agen 1" descr="C:\Users\Diego\Desktop\Quinto-uno\mic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096" y="626719"/>
            <a:ext cx="8953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F6AEB017-863E-4165-B8FA-A09FE5EC1137}"/>
</file>

<file path=customXml/itemProps2.xml><?xml version="1.0" encoding="utf-8"?>
<ds:datastoreItem xmlns:ds="http://schemas.openxmlformats.org/officeDocument/2006/customXml" ds:itemID="{FEA43101-B295-4884-887B-3465FA428017}"/>
</file>

<file path=customXml/itemProps3.xml><?xml version="1.0" encoding="utf-8"?>
<ds:datastoreItem xmlns:ds="http://schemas.openxmlformats.org/officeDocument/2006/customXml" ds:itemID="{721334A9-2BC5-4217-94B3-37F3B9A52C8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860</TotalTime>
  <Words>65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141</cp:revision>
  <dcterms:created xsi:type="dcterms:W3CDTF">2009-03-25T12:49:46Z</dcterms:created>
  <dcterms:modified xsi:type="dcterms:W3CDTF">2011-08-16T05:24:30Z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