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5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05/04/2015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learnenglishteens.britishcouncil.org/grammar-vocabulary/grammar-videos/can-could-and-would-invitations-offers-requests-and-permiss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want to invite your best friend to eat out, but first you need to call his/her mom to ask for a permission.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Write and record a phone call in which you invite your best friend to eat out.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Use some polite expressions, similar to the ones seen on this video:</a:t>
            </a:r>
          </a:p>
          <a:p>
            <a:pPr algn="just"/>
            <a:r>
              <a:rPr lang="en-US" sz="9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learnenglishteens.britishcouncil.org/grammar-vocabulary/grammar-videos/can-could-and-would-invitations-offers-requests-and-permission</a:t>
            </a:r>
            <a:r>
              <a:rPr lang="en-US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217438"/>
              </p:ext>
            </p:extLst>
          </p:nvPr>
        </p:nvGraphicFramePr>
        <p:xfrm>
          <a:off x="-13314" y="3196885"/>
          <a:ext cx="9193826" cy="3661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590"/>
                <a:gridCol w="1419438"/>
                <a:gridCol w="5073798"/>
              </a:tblGrid>
              <a:tr h="347976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00206">
                <a:tc rowSpan="13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smtClean="0"/>
                        <a:t>Mom </a:t>
                      </a:r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smtClean="0"/>
                        <a:t>Hello,….</a:t>
                      </a:r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smtClean="0"/>
                        <a:t>You:</a:t>
                      </a:r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noProof="0" smtClean="0"/>
                        <a:t>Good afternoon….</a:t>
                      </a:r>
                      <a:endParaRPr lang="en-US" sz="1000" noProof="0"/>
                    </a:p>
                  </a:txBody>
                  <a:tcPr/>
                </a:tc>
              </a:tr>
              <a:tr h="2651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27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270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20020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</a:tr>
              <a:tr h="3479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2730"/>
            <a:ext cx="2304256" cy="233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Many things happen every day all over the world. What do I know about this?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Describe important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processes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 you know about your country or the world. 		Write what you know,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 on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contrary, find relevant information on the web. 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connectors.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13314" y="6233096"/>
            <a:ext cx="9121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Try to show knowledge about important issues)  </a:t>
            </a:r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4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1994"/>
              </p:ext>
            </p:extLst>
          </p:nvPr>
        </p:nvGraphicFramePr>
        <p:xfrm>
          <a:off x="0" y="2949072"/>
          <a:ext cx="9144000" cy="3293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5896"/>
                <a:gridCol w="1512168"/>
                <a:gridCol w="3995936"/>
              </a:tblGrid>
              <a:tr h="32535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1 sentence </a:t>
                      </a:r>
                      <a:endParaRPr lang="en-US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Connectors </a:t>
                      </a:r>
                      <a:endParaRPr lang="en-US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1 sentence </a:t>
                      </a:r>
                      <a:endParaRPr lang="en-US" noProof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5356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FARC</a:t>
                      </a:r>
                      <a:r>
                        <a:rPr lang="en-US" sz="1400" baseline="0" noProof="0" smtClean="0"/>
                        <a:t> and Government are talking,</a:t>
                      </a:r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however 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Violence has not stopped. </a:t>
                      </a:r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</a:tr>
              <a:tr h="325356"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22765</TotalTime>
  <Words>485</Words>
  <Application>Microsoft Office PowerPoint</Application>
  <PresentationFormat>Presentación en pantalla (4:3)</PresentationFormat>
  <Paragraphs>41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3619</cp:revision>
  <dcterms:created xsi:type="dcterms:W3CDTF">2013-04-05T14:52:44Z</dcterms:created>
  <dcterms:modified xsi:type="dcterms:W3CDTF">2015-04-05T19:01:16Z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