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6" r:id="rId8"/>
    <p:sldId id="507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04/04/2015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04/04/2015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04/04/2015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04/04/2015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04/04/2015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04/04/2015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04/04/2015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04/04/2015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04/04/2015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04/04/2015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04/04/2015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04/04/2015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04/04/2015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learnenglishteens.britishcouncil.org/grammar-vocabulary/grammar-videos/conjunctions-and-or-so-because-and-although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 watched the next video, but your sister couldn’t. she asks you to describe what happened there. What will you say?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 smtClean="0">
                <a:hlinkClick r:id="rId4"/>
              </a:rPr>
              <a:t>http</a:t>
            </a:r>
            <a:r>
              <a:rPr lang="en-US" sz="1200" dirty="0">
                <a:hlinkClick r:id="rId4"/>
              </a:rPr>
              <a:t>://</a:t>
            </a:r>
            <a:r>
              <a:rPr lang="en-US" sz="1200" dirty="0" smtClean="0">
                <a:hlinkClick r:id="rId4"/>
              </a:rPr>
              <a:t>learnenglishteens.britishcouncil.org/grammar-vocabulary/grammar-videos/conjunctions-and-or-so-because-and-although</a:t>
            </a:r>
            <a:endParaRPr lang="en-US" sz="1200" dirty="0" smtClean="0"/>
          </a:p>
          <a:p>
            <a:pPr algn="just"/>
            <a:r>
              <a:rPr lang="en-US" sz="1400" dirty="0" smtClean="0"/>
              <a:t> </a:t>
            </a:r>
            <a:endParaRPr lang="es-CO" sz="1400" dirty="0"/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Watch the previous video, and then tell what happened there by using some 		connectors: so, because, and, although, …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7361"/>
              </p:ext>
            </p:extLst>
          </p:nvPr>
        </p:nvGraphicFramePr>
        <p:xfrm>
          <a:off x="35301" y="3118136"/>
          <a:ext cx="9122939" cy="3520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3814"/>
                <a:gridCol w="8519125"/>
              </a:tblGrid>
              <a:tr h="355892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The</a:t>
                      </a:r>
                      <a:r>
                        <a:rPr lang="en-US" baseline="0" noProof="0" dirty="0" smtClean="0"/>
                        <a:t> boys are planning a trip, </a:t>
                      </a:r>
                      <a:r>
                        <a:rPr lang="en-US" b="1" baseline="0" noProof="0" dirty="0" smtClean="0"/>
                        <a:t>BUT</a:t>
                      </a:r>
                      <a:r>
                        <a:rPr lang="en-US" baseline="0" noProof="0" dirty="0" smtClean="0"/>
                        <a:t> they don’t know how to take their tents.</a:t>
                      </a:r>
                      <a:endParaRPr lang="en-US" noProof="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1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i="1" noProof="0" dirty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2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 dirty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3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 dirty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4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 dirty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5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6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 dirty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7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8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9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Usuario\Desktop\english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011" y="4797152"/>
            <a:ext cx="263645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Every day we use some modals verbs: at home, at school, in our neighborhood….</a:t>
            </a:r>
            <a:endParaRPr lang="en-US" dirty="0" smtClean="0"/>
          </a:p>
          <a:p>
            <a:endParaRPr lang="en-US" dirty="0" smtClean="0"/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Write sentences in which you use some modal verbs in daily situations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954662"/>
              </p:ext>
            </p:extLst>
          </p:nvPr>
        </p:nvGraphicFramePr>
        <p:xfrm>
          <a:off x="15302" y="2739138"/>
          <a:ext cx="9128699" cy="4118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368"/>
                <a:gridCol w="6068349"/>
                <a:gridCol w="2397982"/>
              </a:tblGrid>
              <a:tr h="374442"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 smtClean="0"/>
                        <a:t>Mom, CAN I leave?, I will be here at 10:00 pm. I promise!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 smtClean="0"/>
                        <a:t>Permission </a:t>
                      </a:r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1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2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3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4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5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6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7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8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9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10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0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13314" y="1772816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		Use the next connectors to describe common situations.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062318"/>
              </p:ext>
            </p:extLst>
          </p:nvPr>
        </p:nvGraphicFramePr>
        <p:xfrm>
          <a:off x="0" y="2226398"/>
          <a:ext cx="9144000" cy="4938967"/>
        </p:xfrm>
        <a:graphic>
          <a:graphicData uri="http://schemas.openxmlformats.org/drawingml/2006/table">
            <a:tbl>
              <a:tblPr firstRow="1" bandRow="1"/>
              <a:tblGrid>
                <a:gridCol w="1979712"/>
                <a:gridCol w="7164288"/>
              </a:tblGrid>
              <a:tr h="5294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smtClean="0"/>
                        <a:t>CONNECTORS</a:t>
                      </a:r>
                      <a:endParaRPr lang="es-CO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smtClean="0"/>
                        <a:t>SENTENCE</a:t>
                      </a:r>
                      <a:endParaRPr lang="es-CO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  <a:tr h="5294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noProof="0" smtClean="0"/>
                        <a:t>Because</a:t>
                      </a:r>
                      <a:endParaRPr lang="en-US" noProof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</a:tr>
              <a:tr h="5294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noProof="0" smtClean="0"/>
                        <a:t>Because of</a:t>
                      </a:r>
                      <a:endParaRPr lang="en-US" noProof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</a:tr>
              <a:tr h="5294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noProof="0" smtClean="0"/>
                        <a:t>Due to</a:t>
                      </a:r>
                      <a:endParaRPr lang="en-US" noProof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</a:tr>
              <a:tr h="5294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noProof="0" smtClean="0"/>
                        <a:t>While</a:t>
                      </a:r>
                      <a:endParaRPr lang="en-US" noProof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</a:tr>
              <a:tr h="5294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noProof="0" smtClean="0"/>
                        <a:t>But</a:t>
                      </a:r>
                      <a:endParaRPr lang="en-US" noProof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</a:tr>
              <a:tr h="5294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noProof="0" dirty="0" smtClean="0"/>
                        <a:t>However</a:t>
                      </a:r>
                      <a:endParaRPr lang="en-US" noProof="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20000"/>
                      </a:srgbClr>
                    </a:solidFill>
                  </a:tcPr>
                </a:tc>
              </a:tr>
              <a:tr h="428589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400" i="1" noProof="0" dirty="0" smtClean="0"/>
                        <a:t>Remember not to use web translators</a:t>
                      </a:r>
                      <a:endParaRPr lang="en-US" sz="1400" i="1" noProof="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578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24542</TotalTime>
  <Words>533</Words>
  <Application>Microsoft Office PowerPoint</Application>
  <PresentationFormat>Presentación en pantalla (4:3)</PresentationFormat>
  <Paragraphs>59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3649</cp:revision>
  <dcterms:created xsi:type="dcterms:W3CDTF">2013-04-05T14:52:44Z</dcterms:created>
  <dcterms:modified xsi:type="dcterms:W3CDTF">2015-04-04T19:31:05Z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