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sldIdLst>
    <p:sldId id="466" r:id="rId6"/>
    <p:sldId id="498" r:id="rId7"/>
    <p:sldId id="506" r:id="rId8"/>
    <p:sldId id="501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IANA MARCELA RESTREPO TOBÓN" initials="DMRT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277A"/>
    <a:srgbClr val="FFD537"/>
    <a:srgbClr val="00A9D7"/>
    <a:srgbClr val="00923E"/>
    <a:srgbClr val="CF1F20"/>
    <a:srgbClr val="77368B"/>
    <a:srgbClr val="E74622"/>
    <a:srgbClr val="FF5100"/>
    <a:srgbClr val="00A48B"/>
    <a:srgbClr val="F18C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Estilo temático 1 - Énfasis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Estilo temático 2 - Énfasis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Estilo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EC20E35-A176-4012-BC5E-935CFFF8708E}" styleName="Estilo medio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2838BEF-8BB2-4498-84A7-C5851F593DF1}" styleName="Estilo medio 4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Estilo claro 3 - Acento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Estilo medio 4 - Énfasis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59" autoAdjust="0"/>
    <p:restoredTop sz="98148" autoAdjust="0"/>
  </p:normalViewPr>
  <p:slideViewPr>
    <p:cSldViewPr>
      <p:cViewPr varScale="1">
        <p:scale>
          <a:sx n="74" d="100"/>
          <a:sy n="74" d="100"/>
        </p:scale>
        <p:origin x="-130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37348E-BC6B-41A4-B2A2-B7B4632D96ED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BA292C-731F-45BB-A364-DB776F0BEBA2}" type="slidenum">
              <a:rPr lang="es-ES" smtClean="0"/>
              <a:pPr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66038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Introducción:</a:t>
            </a:r>
            <a:r>
              <a:rPr lang="es-ES" dirty="0" smtClean="0"/>
              <a:t> escrito</a:t>
            </a:r>
            <a:r>
              <a:rPr lang="es-ES" baseline="0" dirty="0" smtClean="0"/>
              <a:t> que da la bienvenida al estudiante y le da una idea acerca de los aprendizajes que va a adquirir en el desarrollo de la lección.</a:t>
            </a:r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7496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b="1" dirty="0" smtClean="0"/>
              <a:t>Contenido temático: </a:t>
            </a:r>
            <a:r>
              <a:rPr lang="es-ES" b="0" dirty="0" smtClean="0"/>
              <a:t>desde este apartado comienza a presentars</a:t>
            </a:r>
            <a:r>
              <a:rPr lang="es-ES" b="0" baseline="0" dirty="0" smtClean="0"/>
              <a:t>e </a:t>
            </a:r>
            <a:r>
              <a:rPr lang="es-ES" b="0" dirty="0" smtClean="0"/>
              <a:t>los</a:t>
            </a:r>
            <a:r>
              <a:rPr lang="es-ES" b="0" baseline="0" dirty="0" smtClean="0"/>
              <a:t> conceptos que conforman la lección (textos, gráficos, tablas y otros) en aras a la adquisición de elementos teóricos que sirvan de base para la posterior realización de las actividades. Su desarrollo (contenido temático) se da a partir de instrucciones que tienen como objetivo guiar al estudiante en su interacción con el contenido.</a:t>
            </a:r>
          </a:p>
          <a:p>
            <a:endParaRPr lang="es-ES" b="1" baseline="0" dirty="0" smtClean="0"/>
          </a:p>
          <a:p>
            <a:r>
              <a:rPr lang="es-ES" b="1" baseline="0" dirty="0" smtClean="0"/>
              <a:t>Texto alternativo: </a:t>
            </a:r>
            <a:r>
              <a:rPr lang="es-ES" b="0" baseline="0" dirty="0" smtClean="0"/>
              <a:t>descripción general de cada una de las imágenes que acompañan la presentación de los contenidos en las diapositivas.</a:t>
            </a:r>
          </a:p>
          <a:p>
            <a:r>
              <a:rPr lang="es-ES" b="1" baseline="0" dirty="0" smtClean="0"/>
              <a:t>Instrucciones DW: </a:t>
            </a:r>
            <a:r>
              <a:rPr lang="es-ES" b="0" baseline="0" dirty="0" smtClean="0"/>
              <a:t>grupo de acciones que el DM le indica al DW y que éste último debe tener en cuenta al momento de realizar los desarrollos.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BA292C-731F-45BB-A364-DB776F0BEBA2}" type="slidenum">
              <a:rPr lang="es-ES" smtClean="0"/>
              <a:pPr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487732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960330-9EE6-4279-A589-61785898B17C}" type="datetimeFigureOut">
              <a:rPr lang="es-ES" smtClean="0"/>
              <a:pPr/>
              <a:t>10/04/2015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8CD97-9A41-4FEE-807E-77170738614F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7" name="CuadroTexto 6"/>
          <p:cNvSpPr txBox="1"/>
          <p:nvPr userDrawn="1"/>
        </p:nvSpPr>
        <p:spPr>
          <a:xfrm>
            <a:off x="8915400" y="19939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hyperlink" Target="http://www.kizclub.com/storytime/threebears/first.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Subtítulo"/>
          <p:cNvSpPr txBox="1">
            <a:spLocks/>
          </p:cNvSpPr>
          <p:nvPr/>
        </p:nvSpPr>
        <p:spPr>
          <a:xfrm>
            <a:off x="17501" y="32129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b="1" spc="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ea typeface="Verdana" pitchFamily="34" charset="0"/>
                <a:cs typeface="Arial"/>
              </a:rPr>
              <a:t>Student’s name:</a:t>
            </a:r>
          </a:p>
          <a:p>
            <a:endParaRPr lang="es-E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s-ES" sz="1600" b="1" spc="6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ea typeface="Verdana" pitchFamily="34" charset="0"/>
              <a:cs typeface="Arial"/>
            </a:endParaRPr>
          </a:p>
          <a:p>
            <a:endParaRPr lang="en-US" sz="1600" b="1" spc="600" dirty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598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Watch the next story: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http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://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4"/>
              </a:rPr>
              <a:t>www.kizclub.com/storytime/threebears/first.html</a:t>
            </a:r>
            <a:endParaRPr lang="en-US" sz="1400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n-US" sz="1400" dirty="0"/>
              <a:t> </a:t>
            </a:r>
            <a:endParaRPr lang="es-CO" sz="1400" dirty="0"/>
          </a:p>
          <a:p>
            <a:pPr algn="just"/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	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You have a little brother, and he asks you to read a short story. But you need to be sure he comprehended it, so you decide to ask him some questions about the story.</a:t>
            </a: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320329"/>
              </p:ext>
            </p:extLst>
          </p:nvPr>
        </p:nvGraphicFramePr>
        <p:xfrm>
          <a:off x="7747" y="2758817"/>
          <a:ext cx="6076422" cy="3870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84619"/>
                <a:gridCol w="5291803"/>
              </a:tblGrid>
              <a:tr h="355892">
                <a:tc>
                  <a:txBody>
                    <a:bodyPr/>
                    <a:lstStyle/>
                    <a:p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noProof="0" smtClean="0"/>
                        <a:t>Questions based on the</a:t>
                      </a:r>
                      <a:r>
                        <a:rPr lang="en-US" baseline="0" noProof="0" smtClean="0"/>
                        <a:t> story</a:t>
                      </a:r>
                      <a:endParaRPr lang="en-US" noProof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1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1700" noProof="0" smtClean="0"/>
                        <a:t>What did Mama</a:t>
                      </a:r>
                      <a:r>
                        <a:rPr lang="en-US" sz="1700" baseline="0" noProof="0" smtClean="0"/>
                        <a:t> Bear cook for breakfast?</a:t>
                      </a:r>
                      <a:endParaRPr lang="en-US" sz="1700" i="1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2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3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4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5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6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7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8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9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700" noProof="0" dirty="0"/>
                    </a:p>
                  </a:txBody>
                  <a:tcPr/>
                </a:tc>
              </a:tr>
              <a:tr h="34106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s-CO" sz="1700" dirty="0" smtClean="0"/>
                        <a:t>10</a:t>
                      </a:r>
                      <a:endParaRPr lang="es-CO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s-CO" sz="17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Usuario\Desktop\Sin títul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7482" y="3356992"/>
            <a:ext cx="3046518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768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-13314" y="1772816"/>
            <a:ext cx="9144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400" dirty="0" smtClean="0"/>
          </a:p>
          <a:p>
            <a:r>
              <a:rPr lang="en-US" sz="1400" b="1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ACTIVITY.</a:t>
            </a:r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Describe the last time you or a family member did an important activity.</a:t>
            </a:r>
          </a:p>
          <a:p>
            <a:r>
              <a:rPr lang="en-US" sz="1400" dirty="0">
                <a:latin typeface="Verdana" pitchFamily="34" charset="0"/>
                <a:ea typeface="Verdana" pitchFamily="34" charset="0"/>
                <a:cs typeface="Verdana" pitchFamily="34" charset="0"/>
              </a:rPr>
              <a:t>	 </a:t>
            </a:r>
            <a:r>
              <a:rPr lang="en-US" sz="14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Use regular and </a:t>
            </a:r>
            <a:endParaRPr lang="en-US" sz="14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2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6164914"/>
              </p:ext>
            </p:extLst>
          </p:nvPr>
        </p:nvGraphicFramePr>
        <p:xfrm>
          <a:off x="23348" y="2492896"/>
          <a:ext cx="9099097" cy="41188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0220"/>
                <a:gridCol w="8438877"/>
              </a:tblGrid>
              <a:tr h="374442">
                <a:tc>
                  <a:txBody>
                    <a:bodyPr/>
                    <a:lstStyle/>
                    <a:p>
                      <a:pPr algn="ctr"/>
                      <a:endParaRPr lang="es-CO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noProof="0" smtClean="0"/>
                        <a:t>The last time I wrote a love</a:t>
                      </a:r>
                      <a:r>
                        <a:rPr lang="en-US" baseline="0" noProof="0" smtClean="0"/>
                        <a:t> poem was two years ago.</a:t>
                      </a:r>
                      <a:endParaRPr lang="en-US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1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2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noProof="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3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4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5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6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7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8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9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  <a:tr h="374442">
                <a:tc>
                  <a:txBody>
                    <a:bodyPr/>
                    <a:lstStyle/>
                    <a:p>
                      <a:r>
                        <a:rPr lang="es-CO" sz="1600" dirty="0" smtClean="0"/>
                        <a:t>10</a:t>
                      </a:r>
                      <a:endParaRPr lang="es-CO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O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4035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3 Subtítulo"/>
          <p:cNvSpPr txBox="1">
            <a:spLocks/>
          </p:cNvSpPr>
          <p:nvPr/>
        </p:nvSpPr>
        <p:spPr>
          <a:xfrm>
            <a:off x="1691680" y="1412776"/>
            <a:ext cx="5734012" cy="3600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s-ES" sz="1600" b="1" spc="300" dirty="0" smtClean="0">
              <a:solidFill>
                <a:schemeClr val="tx1">
                  <a:lumMod val="75000"/>
                  <a:lumOff val="25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5" name="0 Imagen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276872"/>
            <a:ext cx="1581150" cy="3810000"/>
          </a:xfrm>
          <a:prstGeom prst="rect">
            <a:avLst/>
          </a:prstGeom>
        </p:spPr>
      </p:pic>
      <p:sp>
        <p:nvSpPr>
          <p:cNvPr id="2" name="1 Llamada rectangular"/>
          <p:cNvSpPr/>
          <p:nvPr/>
        </p:nvSpPr>
        <p:spPr>
          <a:xfrm>
            <a:off x="4139952" y="2708920"/>
            <a:ext cx="1659210" cy="1116124"/>
          </a:xfrm>
          <a:prstGeom prst="wedgeRectCallout">
            <a:avLst>
              <a:gd name="adj1" fmla="val -79677"/>
              <a:gd name="adj2" fmla="val -50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Congratulations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833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dc48f2b-d7ae-4813-9dcd-8c6720f52952">U2C2NX0HG1XT-441-52358</_dlc_DocId>
    <_dlc_DocIdUrl xmlns="0dc48f2b-d7ae-4813-9dcd-8c6720f52952">
      <Url>http://intranet.ucn.edu.co/cibercolegio/gacademica/_layouts/DocIdRedir.aspx?ID=U2C2NX0HG1XT-441-52358</Url>
      <Description>U2C2NX0HG1XT-441-52358</Description>
    </_dlc_DocIdUrl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095E4512E05334AAFAF36603319C553" ma:contentTypeVersion="6" ma:contentTypeDescription="Crear nuevo documento." ma:contentTypeScope="" ma:versionID="b035555069adeb9a55c9b73820d7c8f7">
  <xsd:schema xmlns:xsd="http://www.w3.org/2001/XMLSchema" xmlns:xs="http://www.w3.org/2001/XMLSchema" xmlns:p="http://schemas.microsoft.com/office/2006/metadata/properties" xmlns:ns2="0dc48f2b-d7ae-4813-9dcd-8c6720f52952" targetNamespace="http://schemas.microsoft.com/office/2006/metadata/properties" ma:root="true" ma:fieldsID="2833b8234d44fb96a27ae162bb5c7772" ns2:_="">
    <xsd:import namespace="0dc48f2b-d7ae-4813-9dcd-8c6720f5295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dc48f2b-d7ae-4813-9dcd-8c6720f52952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Valor de Id. de documento" ma:description="El valor del identificador de documento asignado a este elemento." ma:internalName="_dlc_DocId" ma:readOnly="true">
      <xsd:simpleType>
        <xsd:restriction base="dms:Text"/>
      </xsd:simpleType>
    </xsd:element>
    <xsd:element name="_dlc_DocIdUrl" ma:index="9" nillable="true" ma:displayName="Id. de documento" ma:description="Vínculo permanente 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Identificador persistente" ma:description="Mantener el identificador al agregar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6CAC09B-1049-4091-B13D-51E7C7156DEB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07FC8777-B132-4E70-9CC8-D2B04CFF31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556C2F-615E-4680-A42C-5019F969B512}">
  <ds:schemaRefs>
    <ds:schemaRef ds:uri="http://purl.org/dc/elements/1.1/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0dc48f2b-d7ae-4813-9dcd-8c6720f52952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EDD2DE3E-A821-4B07-93B6-FCB1207FF9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dc48f2b-d7ae-4813-9dcd-8c6720f5295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Couture</Template>
  <TotalTime>23381</TotalTime>
  <Words>467</Words>
  <Application>Microsoft Office PowerPoint</Application>
  <PresentationFormat>Presentación en pantalla (4:3)</PresentationFormat>
  <Paragraphs>49</Paragraphs>
  <Slides>4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patricia</dc:creator>
  <cp:lastModifiedBy>Diego</cp:lastModifiedBy>
  <cp:revision>3636</cp:revision>
  <dcterms:created xsi:type="dcterms:W3CDTF">2013-04-05T14:52:44Z</dcterms:created>
  <dcterms:modified xsi:type="dcterms:W3CDTF">2015-04-10T05:16:25Z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7829e855-21c0-4a27-ab42-53fb2e998f4b</vt:lpwstr>
  </property>
  <property fmtid="{D5CDD505-2E9C-101B-9397-08002B2CF9AE}" pid="3" name="ContentTypeId">
    <vt:lpwstr>0x010100C095E4512E05334AAFAF36603319C553</vt:lpwstr>
  </property>
</Properties>
</file>