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Default Extension="jpeg" ContentType="image/jpeg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2576" y="-1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2.xml"/><Relationship Id="rId5" Type="http://schemas.openxmlformats.org/officeDocument/2006/relationships/printerSettings" Target="printerSettings/printerSettings1.bin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30/1/11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‹Nr.›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30/1/11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9552" y="3068960"/>
            <a:ext cx="7772400" cy="1829761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dirty="0" smtClean="0"/>
              <a:t>What did I do?</a:t>
            </a:r>
            <a:br>
              <a:rPr lang="en-US" dirty="0" smtClean="0"/>
            </a:br>
            <a:r>
              <a:rPr lang="en-US" dirty="0" smtClean="0"/>
              <a:t>simple past tense</a:t>
            </a:r>
            <a:br>
              <a:rPr lang="en-US" dirty="0" smtClean="0"/>
            </a:br>
            <a:r>
              <a:rPr lang="en-US" dirty="0" smtClean="0"/>
              <a:t> pronunciation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620688"/>
            <a:ext cx="7488832" cy="504056"/>
          </a:xfrm>
        </p:spPr>
        <p:txBody>
          <a:bodyPr>
            <a:normAutofit fontScale="90000"/>
          </a:bodyPr>
          <a:lstStyle/>
          <a:p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r>
              <a:rPr lang="en-US" sz="2000" dirty="0" smtClean="0">
                <a:effectLst/>
              </a:rPr>
              <a:t/>
            </a:r>
            <a:br>
              <a:rPr lang="en-US" sz="2000" dirty="0" smtClean="0">
                <a:effectLst/>
              </a:rPr>
            </a:br>
            <a:r>
              <a:rPr lang="en-US" sz="2000" dirty="0" smtClean="0">
                <a:effectLst/>
              </a:rPr>
              <a:t>Express the actions you made last week/month/year . . . </a:t>
            </a:r>
            <a:br>
              <a:rPr lang="en-US" sz="2000" dirty="0" smtClean="0">
                <a:effectLst/>
              </a:rPr>
            </a:br>
            <a:r>
              <a:rPr lang="en-US" sz="2000" dirty="0" smtClean="0">
                <a:effectLst/>
              </a:rPr>
              <a:t>And send the pronunciation</a:t>
            </a:r>
            <a:r>
              <a:rPr lang="es-CO" sz="2000" dirty="0" smtClean="0">
                <a:effectLst/>
              </a:rPr>
              <a:t/>
            </a:r>
            <a:br>
              <a:rPr lang="es-CO" sz="2000" dirty="0" smtClean="0">
                <a:effectLst/>
              </a:rPr>
            </a:br>
            <a:r>
              <a:rPr lang="en-US" sz="2000" dirty="0" smtClean="0">
                <a:effectLst/>
              </a:rPr>
              <a:t> </a:t>
            </a:r>
            <a:r>
              <a:rPr lang="es-CO" sz="2000" dirty="0" smtClean="0">
                <a:effectLst/>
              </a:rPr>
              <a:t/>
            </a:r>
            <a:br>
              <a:rPr lang="es-CO" sz="2000" dirty="0" smtClean="0">
                <a:effectLst/>
              </a:rPr>
            </a:b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827584" y="1916832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 Last weekend I went out with my friends; first I called my classmates, we met at the corner, then . . . . . </a:t>
            </a:r>
          </a:p>
          <a:p>
            <a:endParaRPr lang="en-US" dirty="0" smtClean="0"/>
          </a:p>
          <a:p>
            <a:r>
              <a:rPr lang="en-US" dirty="0" smtClean="0"/>
              <a:t>(use regular and irregular verbs, negative sentences and linking verbs):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n-US" i="1" dirty="0" smtClean="0">
                <a:solidFill>
                  <a:srgbClr val="0070C0"/>
                </a:solidFill>
              </a:rPr>
              <a:t>First</a:t>
            </a:r>
            <a:r>
              <a:rPr lang="es-CO" i="1" dirty="0" smtClean="0">
                <a:solidFill>
                  <a:srgbClr val="0070C0"/>
                </a:solidFill>
              </a:rPr>
              <a:t/>
            </a:r>
            <a:br>
              <a:rPr lang="es-CO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Secondly</a:t>
            </a:r>
            <a:r>
              <a:rPr lang="es-CO" i="1" dirty="0" smtClean="0">
                <a:solidFill>
                  <a:srgbClr val="0070C0"/>
                </a:solidFill>
              </a:rPr>
              <a:t/>
            </a:r>
            <a:br>
              <a:rPr lang="es-CO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Then</a:t>
            </a:r>
            <a:r>
              <a:rPr lang="es-CO" i="1" dirty="0" smtClean="0">
                <a:solidFill>
                  <a:srgbClr val="0070C0"/>
                </a:solidFill>
              </a:rPr>
              <a:t/>
            </a:r>
            <a:br>
              <a:rPr lang="es-CO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Later</a:t>
            </a:r>
            <a:r>
              <a:rPr lang="es-CO" i="1" dirty="0" smtClean="0">
                <a:solidFill>
                  <a:srgbClr val="0070C0"/>
                </a:solidFill>
              </a:rPr>
              <a:t/>
            </a:r>
            <a:br>
              <a:rPr lang="es-CO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After that</a:t>
            </a:r>
            <a:r>
              <a:rPr lang="es-CO" i="1" dirty="0" smtClean="0">
                <a:solidFill>
                  <a:srgbClr val="0070C0"/>
                </a:solidFill>
              </a:rPr>
              <a:t/>
            </a:r>
            <a:br>
              <a:rPr lang="es-CO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Finally</a:t>
            </a:r>
            <a:r>
              <a:rPr lang="es-CO" i="1" dirty="0" smtClean="0">
                <a:solidFill>
                  <a:srgbClr val="0070C0"/>
                </a:solidFill>
              </a:rPr>
              <a:t/>
            </a:r>
            <a:br>
              <a:rPr lang="es-CO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However</a:t>
            </a:r>
            <a:r>
              <a:rPr lang="es-CO" i="1" dirty="0" smtClean="0">
                <a:solidFill>
                  <a:srgbClr val="0070C0"/>
                </a:solidFill>
              </a:rPr>
              <a:t/>
            </a:r>
            <a:br>
              <a:rPr lang="es-CO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But</a:t>
            </a:r>
            <a:r>
              <a:rPr lang="es-CO" i="1" dirty="0" smtClean="0">
                <a:solidFill>
                  <a:srgbClr val="0070C0"/>
                </a:solidFill>
              </a:rPr>
              <a:t/>
            </a:r>
            <a:br>
              <a:rPr lang="es-CO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On the other hand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5" name="Imagen 4" descr="C:\Users\Diego\Desktop\Quinto-uno\mic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792088" cy="583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3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1052736"/>
            <a:ext cx="825574" cy="729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BE4BDEFC-7B2F-4396-B562-0703A7159A7F}"/>
</file>

<file path=customXml/itemProps2.xml><?xml version="1.0" encoding="utf-8"?>
<ds:datastoreItem xmlns:ds="http://schemas.openxmlformats.org/officeDocument/2006/customXml" ds:itemID="{4E6E031E-F052-4D1E-874A-821DE73CE566}"/>
</file>

<file path=customXml/itemProps3.xml><?xml version="1.0" encoding="utf-8"?>
<ds:datastoreItem xmlns:ds="http://schemas.openxmlformats.org/officeDocument/2006/customXml" ds:itemID="{7FEBDE29-6E22-4E1C-8C13-F2CA32526CE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493</TotalTime>
  <Words>103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What did I do? simple past tense  pronunciation</vt:lpstr>
      <vt:lpstr>   Express the actions you made last week/month/year . . .  And send the pronunciation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Oscar Jaime Loaiza Echeverri</cp:lastModifiedBy>
  <cp:revision>76</cp:revision>
  <dcterms:created xsi:type="dcterms:W3CDTF">2011-01-30T17:40:22Z</dcterms:created>
  <dcterms:modified xsi:type="dcterms:W3CDTF">2011-01-30T17:40:26Z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