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"/>
  </p:notesMasterIdLst>
  <p:sldIdLst>
    <p:sldId id="258" r:id="rId2"/>
    <p:sldId id="260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73167" autoAdjust="0"/>
  </p:normalViewPr>
  <p:slideViewPr>
    <p:cSldViewPr>
      <p:cViewPr>
        <p:scale>
          <a:sx n="66" d="100"/>
          <a:sy n="66" d="100"/>
        </p:scale>
        <p:origin x="-1746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27/12/2010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27/12/2010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4" name="13 Imagen" descr="logocibernuevo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27/12/2010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27/12/2010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27/12/2010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pic>
        <p:nvPicPr>
          <p:cNvPr id="8" name="7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27/12/2010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27/12/2010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27/12/2010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27/12/2010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27/12/2010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27/12/2010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27/12/2010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27/12/2010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rong-chang.com/nse/se/nse012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wmf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1829761"/>
          </a:xfrm>
        </p:spPr>
        <p:txBody>
          <a:bodyPr>
            <a:normAutofit fontScale="90000"/>
          </a:bodyPr>
          <a:lstStyle/>
          <a:p>
            <a:pPr algn="ctr"/>
            <a:r>
              <a:rPr lang="es-CO" dirty="0" err="1" smtClean="0"/>
              <a:t>Pronunciation</a:t>
            </a:r>
            <a:r>
              <a:rPr lang="es-CO" dirty="0" smtClean="0"/>
              <a:t> “A </a:t>
            </a:r>
            <a:r>
              <a:rPr lang="es-CO" dirty="0" err="1" smtClean="0"/>
              <a:t>storm</a:t>
            </a:r>
            <a:r>
              <a:rPr lang="es-CO" dirty="0" smtClean="0"/>
              <a:t>”</a:t>
            </a:r>
            <a:br>
              <a:rPr lang="es-CO" dirty="0" smtClean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 err="1" smtClean="0"/>
              <a:t>when</a:t>
            </a:r>
            <a:r>
              <a:rPr lang="es-CO" dirty="0" smtClean="0"/>
              <a:t> </a:t>
            </a:r>
            <a:r>
              <a:rPr lang="es-CO" dirty="0" err="1" smtClean="0"/>
              <a:t>was</a:t>
            </a:r>
            <a:r>
              <a:rPr lang="es-CO" dirty="0" smtClean="0"/>
              <a:t>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last</a:t>
            </a:r>
            <a:r>
              <a:rPr lang="es-CO" dirty="0" smtClean="0"/>
              <a:t> time . . .?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476672"/>
            <a:ext cx="7632848" cy="490066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effectLst/>
              </a:rPr>
              <a:t>Activity: go to </a:t>
            </a:r>
            <a:r>
              <a:rPr lang="en-US" sz="1800" u="sng" dirty="0" smtClean="0">
                <a:effectLst/>
                <a:hlinkClick r:id="rId2"/>
              </a:rPr>
              <a:t>http://www.rong-chang.com/nse/se/nse012.htm</a:t>
            </a:r>
            <a:r>
              <a:rPr lang="en-US" sz="1800" dirty="0" smtClean="0">
                <a:effectLst/>
              </a:rPr>
              <a:t> and listen to the story as much as possible, and then send your pronunciation.</a:t>
            </a:r>
            <a:r>
              <a:rPr lang="es-CO" sz="1800" dirty="0" smtClean="0"/>
              <a:t/>
            </a:r>
            <a:br>
              <a:rPr lang="es-CO" sz="1800" dirty="0" smtClean="0"/>
            </a:br>
            <a:endParaRPr lang="es-CO" sz="1800" dirty="0"/>
          </a:p>
        </p:txBody>
      </p:sp>
      <p:sp>
        <p:nvSpPr>
          <p:cNvPr id="4" name="3 CuadroTexto"/>
          <p:cNvSpPr txBox="1"/>
          <p:nvPr/>
        </p:nvSpPr>
        <p:spPr>
          <a:xfrm>
            <a:off x="683568" y="1484784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Activity: Using irregular and regular verbs, describe and pronounce the last time you or any other person did an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action (10 sentences).</a:t>
            </a:r>
            <a:endParaRPr lang="es-CO" dirty="0" smtClean="0">
              <a:latin typeface="Calibri" pitchFamily="34" charset="0"/>
              <a:cs typeface="Calibri" pitchFamily="34" charset="0"/>
            </a:endParaRPr>
          </a:p>
          <a:p>
            <a:endParaRPr lang="es-CO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4509120"/>
            <a:ext cx="2479179" cy="1603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Llamada de nube"/>
          <p:cNvSpPr/>
          <p:nvPr/>
        </p:nvSpPr>
        <p:spPr>
          <a:xfrm>
            <a:off x="179512" y="2420888"/>
            <a:ext cx="3059832" cy="2160240"/>
          </a:xfrm>
          <a:prstGeom prst="cloudCallout">
            <a:avLst>
              <a:gd name="adj1" fmla="val 9746"/>
              <a:gd name="adj2" fmla="val 692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last time I went to Coveñas was last year.</a:t>
            </a:r>
            <a:endParaRPr lang="en-US" dirty="0"/>
          </a:p>
        </p:txBody>
      </p:sp>
      <p:pic>
        <p:nvPicPr>
          <p:cNvPr id="1028" name="Picture 4" descr="C:\Users\Diego\Desktop\noveno uno\socc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3573016"/>
            <a:ext cx="1962150" cy="2324100"/>
          </a:xfrm>
          <a:prstGeom prst="rect">
            <a:avLst/>
          </a:prstGeom>
          <a:noFill/>
        </p:spPr>
      </p:pic>
      <p:sp>
        <p:nvSpPr>
          <p:cNvPr id="13" name="12 Llamada de nube"/>
          <p:cNvSpPr/>
          <p:nvPr/>
        </p:nvSpPr>
        <p:spPr>
          <a:xfrm>
            <a:off x="3779912" y="2060848"/>
            <a:ext cx="3096344" cy="2088232"/>
          </a:xfrm>
          <a:prstGeom prst="cloudCallout">
            <a:avLst>
              <a:gd name="adj1" fmla="val 77928"/>
              <a:gd name="adj2" fmla="val 2181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last time Colombian National Soccer Team was in a  World Cup was 13 years ago.</a:t>
            </a:r>
            <a:endParaRPr lang="en-US" dirty="0"/>
          </a:p>
        </p:txBody>
      </p:sp>
      <p:pic>
        <p:nvPicPr>
          <p:cNvPr id="1029" name="Imagen 2" descr="MCj0222053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908720"/>
            <a:ext cx="6572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Imagen 1" descr="C:\Users\Diego\Desktop\Quinto-uno\micro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84368" y="908720"/>
            <a:ext cx="8953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ireccion_x0020_URL xmlns="a464f196-e49a-4ca7-9c96-5a8f10f12a57" xsi:nil="true"/>
  </documentManagement>
</p:properties>
</file>

<file path=customXml/itemProps1.xml><?xml version="1.0" encoding="utf-8"?>
<ds:datastoreItem xmlns:ds="http://schemas.openxmlformats.org/officeDocument/2006/customXml" ds:itemID="{149C136E-2CCB-4693-9D1C-03217EB819C6}"/>
</file>

<file path=customXml/itemProps2.xml><?xml version="1.0" encoding="utf-8"?>
<ds:datastoreItem xmlns:ds="http://schemas.openxmlformats.org/officeDocument/2006/customXml" ds:itemID="{98FAFD68-B93F-4DD6-A5AD-08EB4CB11DB4}"/>
</file>

<file path=customXml/itemProps3.xml><?xml version="1.0" encoding="utf-8"?>
<ds:datastoreItem xmlns:ds="http://schemas.openxmlformats.org/officeDocument/2006/customXml" ds:itemID="{D5F2E7A4-46FC-4465-A1C7-689A1DD4D1E1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523</TotalTime>
  <Words>82</Words>
  <Application>Microsoft Office PowerPoint</Application>
  <PresentationFormat>Presentación en pantalla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Concurrencia</vt:lpstr>
      <vt:lpstr>Pronunciation “A storm”  when was the last time . . .?</vt:lpstr>
      <vt:lpstr>Activity: go to http://www.rong-chang.com/nse/se/nse012.htm and listen to the story as much as possible, and then send your pronunciation.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Diego</cp:lastModifiedBy>
  <cp:revision>84</cp:revision>
  <dcterms:created xsi:type="dcterms:W3CDTF">2009-03-25T12:49:46Z</dcterms:created>
  <dcterms:modified xsi:type="dcterms:W3CDTF">2010-12-28T00:09:01Z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