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6" r:id="rId8"/>
    <p:sldId id="505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turtlediary.com/kids-videos/personal-hygien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kids.britishcouncil.org/es/short-stories/my-da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remember some hygiene habits: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www.turtlediary.com/kids-videos/personal-hygiene.html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atch the video and describe some hygiene habits.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08905"/>
              </p:ext>
            </p:extLst>
          </p:nvPr>
        </p:nvGraphicFramePr>
        <p:xfrm>
          <a:off x="-13314" y="3212976"/>
          <a:ext cx="616949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636"/>
                <a:gridCol w="5372854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i="1" noProof="0" smtClean="0"/>
                        <a:t>He washes</a:t>
                      </a:r>
                      <a:r>
                        <a:rPr lang="en-US" i="1" baseline="0" noProof="0" smtClean="0"/>
                        <a:t> his dirty hands before eating snacks </a:t>
                      </a:r>
                      <a:endParaRPr lang="en-US" i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/>
                        <a:t>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Usuario\Desktop\Sin títul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3016"/>
            <a:ext cx="2974510" cy="299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Describe your daily routine in which you show your hygiene habits for staying healthy.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u="sng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http://learnenglishkids.britishcouncil.org/es/short-stories/my-dad</a:t>
            </a:r>
            <a:endParaRPr lang="es-CO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/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54224"/>
              </p:ext>
            </p:extLst>
          </p:nvPr>
        </p:nvGraphicFramePr>
        <p:xfrm>
          <a:off x="31589" y="3140968"/>
          <a:ext cx="9099096" cy="336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035"/>
                <a:gridCol w="4910029"/>
                <a:gridCol w="3033032"/>
              </a:tblGrid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Time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Personal hygiene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Place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en-US" noProof="0" smtClean="0"/>
                        <a:t>6:00 am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 take a shower after I get up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In the bathroom</a:t>
                      </a:r>
                      <a:endParaRPr lang="en-US" noProof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en-US" noProof="0" smtClean="0"/>
                        <a:t>7:00 am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 eat……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Food is important for my family, we always try to eat healthy.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Help me identify the food that makes me feel healthy.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Interview your parents about what they eat, and complete using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23948"/>
              </p:ext>
            </p:extLst>
          </p:nvPr>
        </p:nvGraphicFramePr>
        <p:xfrm>
          <a:off x="650261" y="3156691"/>
          <a:ext cx="7816850" cy="3509645"/>
        </p:xfrm>
        <a:graphic>
          <a:graphicData uri="http://schemas.openxmlformats.org/drawingml/2006/table">
            <a:tbl>
              <a:tblPr firstRow="1" firstCol="1" bandRow="1"/>
              <a:tblGrid>
                <a:gridCol w="2070100"/>
                <a:gridCol w="593090"/>
                <a:gridCol w="2017395"/>
                <a:gridCol w="629920"/>
                <a:gridCol w="1890395"/>
                <a:gridCol w="615950"/>
              </a:tblGrid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Me 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Mom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Dad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Salad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Steak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Hamburger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Hamburgers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Coffee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Spaghetti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Milk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entury Goth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Banana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Bread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Hot dog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Cheese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Salad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Fish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Cereal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Lemonade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Coffee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Sandwich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Coffee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Steak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French fries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entury Goth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Rice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Rice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Chicken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Eggs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Eggs 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Fish 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entury Gothic"/>
                          <a:ea typeface="Calibri"/>
                          <a:cs typeface="Arial"/>
                        </a:rPr>
                        <a:t>Toast 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Imagen 174" descr="Descripción: C:\Users\Usuario\Desktop\guias nuevas primaria\carita feliz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801565"/>
            <a:ext cx="3333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Imagen 187" descr="Descripción: C:\Users\Usuario\Desktop\guias nuevas primaria\carita trist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221" y="2801565"/>
            <a:ext cx="314325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Imagen 188" descr="Descripción: C:\Users\Usuario\Desktop\guias nuevas primaria\carita triste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97390"/>
            <a:ext cx="27305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74" descr="Descripción: C:\Users\Usuario\Desktop\guias nuevas primaria\carita feliz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09120"/>
            <a:ext cx="3333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1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22982</TotalTime>
  <Words>610</Words>
  <Application>Microsoft Office PowerPoint</Application>
  <PresentationFormat>Presentación en pantalla (4:3)</PresentationFormat>
  <Paragraphs>141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3626</cp:revision>
  <dcterms:created xsi:type="dcterms:W3CDTF">2013-04-05T14:52:44Z</dcterms:created>
  <dcterms:modified xsi:type="dcterms:W3CDTF">2015-04-18T15:05:47Z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