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58" r:id="rId2"/>
    <p:sldId id="260" r:id="rId3"/>
    <p:sldId id="262" r:id="rId4"/>
    <p:sldId id="263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go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73167" autoAdjust="0"/>
  </p:normalViewPr>
  <p:slideViewPr>
    <p:cSldViewPr>
      <p:cViewPr>
        <p:scale>
          <a:sx n="65" d="100"/>
          <a:sy n="65" d="100"/>
        </p:scale>
        <p:origin x="-195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3FA4-7B00-4E4B-8EDC-996C9AC56E84}" type="datetimeFigureOut">
              <a:rPr lang="es-CO" smtClean="0"/>
              <a:pPr/>
              <a:t>09/08/2011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05B4-A98B-4D7F-9F96-271A46522B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683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4" name="13 Imagen" descr="logocibernuevo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670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pic>
        <p:nvPicPr>
          <p:cNvPr id="8" name="7 Imagen" descr="logocibernuev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76950" y="5829300"/>
            <a:ext cx="30670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09/08/2011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HMGFxmt986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99859" y="1916832"/>
            <a:ext cx="2544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Level 2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35730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Student’s name</a:t>
            </a:r>
            <a:r>
              <a:rPr lang="es-ES_tradnl" dirty="0" smtClean="0"/>
              <a:t>: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Watch this </a:t>
            </a:r>
            <a:r>
              <a:rPr lang="en-US" dirty="0" smtClean="0"/>
              <a:t>video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www.youtube.com/watch?v=HMGFxmt986c</a:t>
            </a:r>
            <a:r>
              <a:rPr lang="en-US" dirty="0" smtClean="0"/>
              <a:t> identify the use and position of </a:t>
            </a:r>
            <a:r>
              <a:rPr lang="en-US" dirty="0" smtClean="0"/>
              <a:t>adjectives, </a:t>
            </a:r>
            <a:r>
              <a:rPr lang="en-US" dirty="0" smtClean="0"/>
              <a:t>then identify the adjective in each of the 10 sentences and complete with your </a:t>
            </a:r>
            <a:r>
              <a:rPr lang="en-US" smtClean="0"/>
              <a:t>own </a:t>
            </a:r>
            <a:r>
              <a:rPr lang="en-US" smtClean="0"/>
              <a:t>one</a:t>
            </a:r>
            <a:r>
              <a:rPr lang="en-US" smtClean="0"/>
              <a:t>.</a:t>
            </a:r>
            <a:endParaRPr lang="en-US" dirty="0" smtClean="0"/>
          </a:p>
        </p:txBody>
      </p:sp>
      <p:pic>
        <p:nvPicPr>
          <p:cNvPr id="1026" name="Picture 2" descr="C:\Users\PORTATIL\Desktop\adjecti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330"/>
            <a:ext cx="9143999" cy="59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n 2" descr="MCj02220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5739"/>
            <a:ext cx="974270" cy="9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24472" y="182574"/>
            <a:ext cx="763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s-ES_tradnl" dirty="0"/>
          </a:p>
        </p:txBody>
      </p:sp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8" y="-9118"/>
            <a:ext cx="6858000" cy="6876236"/>
          </a:xfrm>
          <a:prstGeom prst="rect">
            <a:avLst/>
          </a:prstGeom>
        </p:spPr>
      </p:pic>
      <p:pic>
        <p:nvPicPr>
          <p:cNvPr id="7" name="Imagen 2" descr="MCj04339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5" y="278092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MCj02220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429" y="101022"/>
            <a:ext cx="867570" cy="7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 2" descr="MCj04339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6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0" y="101022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Complete </a:t>
            </a:r>
            <a:r>
              <a:rPr lang="en-US" b="1" dirty="0"/>
              <a:t>the collocations in these sentences with words from the article.</a:t>
            </a:r>
            <a:endParaRPr lang="es-CO" dirty="0"/>
          </a:p>
          <a:p>
            <a:pPr algn="just">
              <a:lnSpc>
                <a:spcPct val="200000"/>
              </a:lnSpc>
            </a:pPr>
            <a:r>
              <a:rPr lang="en-US" b="1" dirty="0">
                <a:solidFill>
                  <a:srgbClr val="0070C0"/>
                </a:solidFill>
              </a:rPr>
              <a:t>1. </a:t>
            </a:r>
            <a:r>
              <a:rPr lang="en-US" dirty="0"/>
              <a:t>You can tell from her body_______________ that she does not really like him.</a:t>
            </a:r>
            <a:endParaRPr lang="es-CO" dirty="0"/>
          </a:p>
          <a:p>
            <a:pPr algn="just">
              <a:lnSpc>
                <a:spcPct val="200000"/>
              </a:lnSpc>
            </a:pPr>
            <a:r>
              <a:rPr lang="en-US" b="1" dirty="0">
                <a:solidFill>
                  <a:srgbClr val="0070C0"/>
                </a:solidFill>
              </a:rPr>
              <a:t>2. </a:t>
            </a:r>
            <a:r>
              <a:rPr lang="en-US" dirty="0"/>
              <a:t>Don’t change the__________. It is important to talk about this.</a:t>
            </a:r>
            <a:endParaRPr lang="es-CO" dirty="0"/>
          </a:p>
          <a:p>
            <a:pPr algn="just">
              <a:lnSpc>
                <a:spcPct val="200000"/>
              </a:lnSpc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dirty="0"/>
              <a:t>I know she is not keeping to her diet. There is a chocolate wrapper in her bag. It is a dead_____________!</a:t>
            </a:r>
            <a:endParaRPr lang="es-CO" dirty="0"/>
          </a:p>
          <a:p>
            <a:pPr algn="just">
              <a:lnSpc>
                <a:spcPct val="200000"/>
              </a:lnSpc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en-US" dirty="0"/>
              <a:t>I am going shopping instead of going to school. I hope my mum does not__________ me out and see me.</a:t>
            </a:r>
            <a:endParaRPr lang="es-CO" dirty="0"/>
          </a:p>
          <a:p>
            <a:pPr algn="just">
              <a:lnSpc>
                <a:spcPct val="200000"/>
              </a:lnSpc>
            </a:pPr>
            <a:r>
              <a:rPr lang="en-US" b="1" dirty="0">
                <a:solidFill>
                  <a:srgbClr val="0070C0"/>
                </a:solidFill>
              </a:rPr>
              <a:t>5. </a:t>
            </a:r>
            <a:r>
              <a:rPr lang="en-US" dirty="0"/>
              <a:t>We have to keep our classroom neat and tidy this week. It is </a:t>
            </a:r>
            <a:r>
              <a:rPr lang="en-US" dirty="0" smtClean="0"/>
              <a:t>a </a:t>
            </a:r>
            <a:r>
              <a:rPr lang="en-US" i="1" u="sng" dirty="0" smtClean="0">
                <a:solidFill>
                  <a:srgbClr val="0070C0"/>
                </a:solidFill>
              </a:rPr>
              <a:t>sure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sign we are having an inspection!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7AD77E6EEBF24EBF7D41CA367DFD4E" ma:contentTypeVersion="0" ma:contentTypeDescription="Crear nuevo documento." ma:contentTypeScope="" ma:versionID="53ab6ee07c373738130e523da2b74f00">
  <xsd:schema xmlns:xsd="http://www.w3.org/2001/XMLSchema" xmlns:xs="http://www.w3.org/2001/XMLSchema" xmlns:p="http://schemas.microsoft.com/office/2006/metadata/properties" xmlns:ns2="a464f196-e49a-4ca7-9c96-5a8f10f12a57" targetNamespace="http://schemas.microsoft.com/office/2006/metadata/properties" ma:root="true" ma:fieldsID="3ccd44a1bd30739882996be11b7bf1f4" ns2:_="">
    <xsd:import namespace="a464f196-e49a-4ca7-9c96-5a8f10f12a57"/>
    <xsd:element name="properties">
      <xsd:complexType>
        <xsd:sequence>
          <xsd:element name="documentManagement">
            <xsd:complexType>
              <xsd:all>
                <xsd:element ref="ns2:Direccion_x0020_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4f196-e49a-4ca7-9c96-5a8f10f12a57" elementFormDefault="qualified">
    <xsd:import namespace="http://schemas.microsoft.com/office/2006/documentManagement/types"/>
    <xsd:import namespace="http://schemas.microsoft.com/office/infopath/2007/PartnerControls"/>
    <xsd:element name="Direccion_x0020_URL" ma:index="8" nillable="true" ma:displayName="Direccion URL" ma:internalName="Direccion_x0020_URL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Borra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cion_x0020_URL xmlns="a464f196-e49a-4ca7-9c96-5a8f10f12a57" xsi:nil="true"/>
  </documentManagement>
</p:properties>
</file>

<file path=customXml/itemProps1.xml><?xml version="1.0" encoding="utf-8"?>
<ds:datastoreItem xmlns:ds="http://schemas.openxmlformats.org/officeDocument/2006/customXml" ds:itemID="{AA205973-B8FA-419C-880B-2FE96E891038}"/>
</file>

<file path=customXml/itemProps2.xml><?xml version="1.0" encoding="utf-8"?>
<ds:datastoreItem xmlns:ds="http://schemas.openxmlformats.org/officeDocument/2006/customXml" ds:itemID="{72722EBF-5991-4D73-A696-45A6BDDA72A7}"/>
</file>

<file path=customXml/itemProps3.xml><?xml version="1.0" encoding="utf-8"?>
<ds:datastoreItem xmlns:ds="http://schemas.openxmlformats.org/officeDocument/2006/customXml" ds:itemID="{D5F04BF1-D968-4D6B-93A6-935A809631AA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977</TotalTime>
  <Words>157</Words>
  <Application>Microsoft Office PowerPoint</Application>
  <PresentationFormat>Presentación en pantalla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 Monsalve</dc:creator>
  <cp:lastModifiedBy>PORTATIL</cp:lastModifiedBy>
  <cp:revision>152</cp:revision>
  <dcterms:created xsi:type="dcterms:W3CDTF">2009-03-25T12:49:46Z</dcterms:created>
  <dcterms:modified xsi:type="dcterms:W3CDTF">2011-08-09T18:39:54Z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0x010100BA7AD77E6EEBF24EBF7D41CA367DFD4E</vt:lpwstr>
  </property>
</Properties>
</file>