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1"/>
  </p:notesMasterIdLst>
  <p:sldIdLst>
    <p:sldId id="466" r:id="rId6"/>
    <p:sldId id="498" r:id="rId7"/>
    <p:sldId id="505" r:id="rId8"/>
    <p:sldId id="506" r:id="rId9"/>
    <p:sldId id="501"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ANA MARCELA RESTREPO TOBÓN" initials="DMRT"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277A"/>
    <a:srgbClr val="FFD537"/>
    <a:srgbClr val="00A9D7"/>
    <a:srgbClr val="00923E"/>
    <a:srgbClr val="CF1F20"/>
    <a:srgbClr val="77368B"/>
    <a:srgbClr val="E74622"/>
    <a:srgbClr val="FF5100"/>
    <a:srgbClr val="00A48B"/>
    <a:srgbClr val="F18C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06799F8-075E-4A3A-A7F6-7FBC6576F1A4}" styleName="Estilo temático 2 - Énfasis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59" autoAdjust="0"/>
    <p:restoredTop sz="98148" autoAdjust="0"/>
  </p:normalViewPr>
  <p:slideViewPr>
    <p:cSldViewPr>
      <p:cViewPr varScale="1">
        <p:scale>
          <a:sx n="74" d="100"/>
          <a:sy n="74" d="100"/>
        </p:scale>
        <p:origin x="-130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8BD60C-DF8F-4DA5-8A8D-2F2122918306}"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es-CO"/>
        </a:p>
      </dgm:t>
    </dgm:pt>
    <dgm:pt modelId="{3E2E6526-0958-460D-8295-6D6F60DAEB07}">
      <dgm:prSet phldrT="[Texto]"/>
      <dgm:spPr/>
      <dgm:t>
        <a:bodyPr/>
        <a:lstStyle/>
        <a:p>
          <a:r>
            <a:rPr lang="en-US" noProof="0" dirty="0" smtClean="0"/>
            <a:t>- Name</a:t>
          </a:r>
        </a:p>
        <a:p>
          <a:r>
            <a:rPr lang="en-US" noProof="0" dirty="0" smtClean="0"/>
            <a:t>- </a:t>
          </a:r>
          <a:r>
            <a:rPr lang="en-US" noProof="0" dirty="0" smtClean="0"/>
            <a:t>Last name</a:t>
          </a:r>
          <a:endParaRPr lang="en-US" noProof="0" dirty="0" smtClean="0"/>
        </a:p>
        <a:p>
          <a:r>
            <a:rPr lang="en-US" noProof="0" dirty="0" smtClean="0"/>
            <a:t>- age</a:t>
          </a:r>
        </a:p>
      </dgm:t>
    </dgm:pt>
    <dgm:pt modelId="{2DFD947F-0BC5-4901-A948-5182CD65FEA9}" type="parTrans" cxnId="{3F9EC7EC-0990-4744-8D04-94C2295FD5EE}">
      <dgm:prSet/>
      <dgm:spPr/>
      <dgm:t>
        <a:bodyPr/>
        <a:lstStyle/>
        <a:p>
          <a:endParaRPr lang="es-CO"/>
        </a:p>
      </dgm:t>
    </dgm:pt>
    <dgm:pt modelId="{B724251F-400A-4586-8EAC-53DC236FA0EB}" type="sibTrans" cxnId="{3F9EC7EC-0990-4744-8D04-94C2295FD5EE}">
      <dgm:prSet/>
      <dgm:spPr/>
      <dgm:t>
        <a:bodyPr/>
        <a:lstStyle/>
        <a:p>
          <a:endParaRPr lang="es-CO"/>
        </a:p>
      </dgm:t>
    </dgm:pt>
    <dgm:pt modelId="{D50551FE-9202-4FC6-AB53-7D79EF3D6364}">
      <dgm:prSet phldrT="[Texto]"/>
      <dgm:spPr/>
      <dgm:t>
        <a:bodyPr/>
        <a:lstStyle/>
        <a:p>
          <a:r>
            <a:rPr lang="en-US" noProof="0" dirty="0" smtClean="0"/>
            <a:t>- Date of birth</a:t>
          </a:r>
        </a:p>
        <a:p>
          <a:r>
            <a:rPr lang="en-US" noProof="0" dirty="0" smtClean="0"/>
            <a:t>- Place of birth</a:t>
          </a:r>
        </a:p>
        <a:p>
          <a:r>
            <a:rPr lang="en-US" noProof="0" dirty="0" smtClean="0"/>
            <a:t>- Occupation </a:t>
          </a:r>
          <a:endParaRPr lang="en-US" noProof="0" dirty="0"/>
        </a:p>
      </dgm:t>
    </dgm:pt>
    <dgm:pt modelId="{3429785A-FC4D-4104-A001-5466B0834B66}" type="parTrans" cxnId="{284CB7BF-DE25-4C40-A1C4-7D9635F45676}">
      <dgm:prSet/>
      <dgm:spPr/>
      <dgm:t>
        <a:bodyPr/>
        <a:lstStyle/>
        <a:p>
          <a:endParaRPr lang="es-CO"/>
        </a:p>
      </dgm:t>
    </dgm:pt>
    <dgm:pt modelId="{AD77DE07-E6E6-4F47-9F80-B5B27A176E27}" type="sibTrans" cxnId="{284CB7BF-DE25-4C40-A1C4-7D9635F45676}">
      <dgm:prSet/>
      <dgm:spPr/>
      <dgm:t>
        <a:bodyPr/>
        <a:lstStyle/>
        <a:p>
          <a:endParaRPr lang="es-CO"/>
        </a:p>
      </dgm:t>
    </dgm:pt>
    <dgm:pt modelId="{157BED62-B153-4E0D-A467-18F4B551B715}">
      <dgm:prSet phldrT="[Texto]"/>
      <dgm:spPr/>
      <dgm:t>
        <a:bodyPr/>
        <a:lstStyle/>
        <a:p>
          <a:r>
            <a:rPr lang="en-US" noProof="0" dirty="0" smtClean="0"/>
            <a:t>- Hobby</a:t>
          </a:r>
        </a:p>
        <a:p>
          <a:r>
            <a:rPr lang="en-US" noProof="0" dirty="0" smtClean="0"/>
            <a:t>- Main characteristic</a:t>
          </a:r>
        </a:p>
        <a:p>
          <a:r>
            <a:rPr lang="es-CO" dirty="0" smtClean="0"/>
            <a:t>- …..</a:t>
          </a:r>
          <a:endParaRPr lang="es-CO" dirty="0"/>
        </a:p>
      </dgm:t>
    </dgm:pt>
    <dgm:pt modelId="{9EE9A544-2DAE-41EA-843B-60BEEB6AF94A}" type="parTrans" cxnId="{F7492BF7-EA8C-48F6-8B10-334DF0412490}">
      <dgm:prSet/>
      <dgm:spPr/>
      <dgm:t>
        <a:bodyPr/>
        <a:lstStyle/>
        <a:p>
          <a:endParaRPr lang="es-CO"/>
        </a:p>
      </dgm:t>
    </dgm:pt>
    <dgm:pt modelId="{911715E3-C3C9-49C1-9D1B-ECC699860A5F}" type="sibTrans" cxnId="{F7492BF7-EA8C-48F6-8B10-334DF0412490}">
      <dgm:prSet/>
      <dgm:spPr/>
      <dgm:t>
        <a:bodyPr/>
        <a:lstStyle/>
        <a:p>
          <a:endParaRPr lang="es-CO"/>
        </a:p>
      </dgm:t>
    </dgm:pt>
    <dgm:pt modelId="{267F7CDE-4D4E-4509-95C6-7E7A50816B17}" type="pres">
      <dgm:prSet presAssocID="{278BD60C-DF8F-4DA5-8A8D-2F2122918306}" presName="linear" presStyleCnt="0">
        <dgm:presLayoutVars>
          <dgm:dir/>
          <dgm:resizeHandles val="exact"/>
        </dgm:presLayoutVars>
      </dgm:prSet>
      <dgm:spPr/>
      <dgm:t>
        <a:bodyPr/>
        <a:lstStyle/>
        <a:p>
          <a:endParaRPr lang="es-CO"/>
        </a:p>
      </dgm:t>
    </dgm:pt>
    <dgm:pt modelId="{A529768A-52F3-4A11-91C2-2BF281E9721B}" type="pres">
      <dgm:prSet presAssocID="{3E2E6526-0958-460D-8295-6D6F60DAEB07}" presName="comp" presStyleCnt="0"/>
      <dgm:spPr/>
    </dgm:pt>
    <dgm:pt modelId="{A22B35F3-ED61-4307-A29C-414BA7B98F2C}" type="pres">
      <dgm:prSet presAssocID="{3E2E6526-0958-460D-8295-6D6F60DAEB07}" presName="box" presStyleLbl="node1" presStyleIdx="0" presStyleCnt="3"/>
      <dgm:spPr/>
      <dgm:t>
        <a:bodyPr/>
        <a:lstStyle/>
        <a:p>
          <a:endParaRPr lang="es-CO"/>
        </a:p>
      </dgm:t>
    </dgm:pt>
    <dgm:pt modelId="{5198DC45-758B-4604-9E58-D1FDAA69E314}" type="pres">
      <dgm:prSet presAssocID="{3E2E6526-0958-460D-8295-6D6F60DAEB07}" presName="img" presStyleLbl="fgImgPlace1" presStyleIdx="0" presStyleCnt="3" custScaleX="72584"/>
      <dgm:spPr/>
    </dgm:pt>
    <dgm:pt modelId="{393D6ADA-FFB2-443F-AB5A-36FCE64E63B6}" type="pres">
      <dgm:prSet presAssocID="{3E2E6526-0958-460D-8295-6D6F60DAEB07}" presName="text" presStyleLbl="node1" presStyleIdx="0" presStyleCnt="3">
        <dgm:presLayoutVars>
          <dgm:bulletEnabled val="1"/>
        </dgm:presLayoutVars>
      </dgm:prSet>
      <dgm:spPr/>
      <dgm:t>
        <a:bodyPr/>
        <a:lstStyle/>
        <a:p>
          <a:endParaRPr lang="es-CO"/>
        </a:p>
      </dgm:t>
    </dgm:pt>
    <dgm:pt modelId="{496F139D-3DFB-4493-820B-12AFCC49CD66}" type="pres">
      <dgm:prSet presAssocID="{B724251F-400A-4586-8EAC-53DC236FA0EB}" presName="spacer" presStyleCnt="0"/>
      <dgm:spPr/>
    </dgm:pt>
    <dgm:pt modelId="{FF014A90-348D-4E30-BFA2-D2B22C39891C}" type="pres">
      <dgm:prSet presAssocID="{D50551FE-9202-4FC6-AB53-7D79EF3D6364}" presName="comp" presStyleCnt="0"/>
      <dgm:spPr/>
    </dgm:pt>
    <dgm:pt modelId="{4E254948-855D-4741-B154-58CAEFCB4E62}" type="pres">
      <dgm:prSet presAssocID="{D50551FE-9202-4FC6-AB53-7D79EF3D6364}" presName="box" presStyleLbl="node1" presStyleIdx="1" presStyleCnt="3"/>
      <dgm:spPr/>
      <dgm:t>
        <a:bodyPr/>
        <a:lstStyle/>
        <a:p>
          <a:endParaRPr lang="es-CO"/>
        </a:p>
      </dgm:t>
    </dgm:pt>
    <dgm:pt modelId="{F7053710-3D55-4749-80F8-DAC8EF3E17C6}" type="pres">
      <dgm:prSet presAssocID="{D50551FE-9202-4FC6-AB53-7D79EF3D6364}" presName="img" presStyleLbl="fgImgPlace1" presStyleIdx="1" presStyleCnt="3" custScaleX="72584"/>
      <dgm:spPr/>
    </dgm:pt>
    <dgm:pt modelId="{B81E54E7-0F6E-41C0-851D-2A0BB5D82C7C}" type="pres">
      <dgm:prSet presAssocID="{D50551FE-9202-4FC6-AB53-7D79EF3D6364}" presName="text" presStyleLbl="node1" presStyleIdx="1" presStyleCnt="3">
        <dgm:presLayoutVars>
          <dgm:bulletEnabled val="1"/>
        </dgm:presLayoutVars>
      </dgm:prSet>
      <dgm:spPr/>
      <dgm:t>
        <a:bodyPr/>
        <a:lstStyle/>
        <a:p>
          <a:endParaRPr lang="es-CO"/>
        </a:p>
      </dgm:t>
    </dgm:pt>
    <dgm:pt modelId="{0A7F47F6-FF54-4CED-8F44-E09A15FBE4C9}" type="pres">
      <dgm:prSet presAssocID="{AD77DE07-E6E6-4F47-9F80-B5B27A176E27}" presName="spacer" presStyleCnt="0"/>
      <dgm:spPr/>
    </dgm:pt>
    <dgm:pt modelId="{7F6BB187-3854-43FC-8C5D-668E2FF10EA3}" type="pres">
      <dgm:prSet presAssocID="{157BED62-B153-4E0D-A467-18F4B551B715}" presName="comp" presStyleCnt="0"/>
      <dgm:spPr/>
    </dgm:pt>
    <dgm:pt modelId="{F0A598F5-3582-4A0D-B59F-818E1121F175}" type="pres">
      <dgm:prSet presAssocID="{157BED62-B153-4E0D-A467-18F4B551B715}" presName="box" presStyleLbl="node1" presStyleIdx="2" presStyleCnt="3"/>
      <dgm:spPr/>
      <dgm:t>
        <a:bodyPr/>
        <a:lstStyle/>
        <a:p>
          <a:endParaRPr lang="es-CO"/>
        </a:p>
      </dgm:t>
    </dgm:pt>
    <dgm:pt modelId="{79FD46E6-55F2-44DD-85FA-ABA5325F64BA}" type="pres">
      <dgm:prSet presAssocID="{157BED62-B153-4E0D-A467-18F4B551B715}" presName="img" presStyleLbl="fgImgPlace1" presStyleIdx="2" presStyleCnt="3" custScaleX="72584"/>
      <dgm:spPr/>
    </dgm:pt>
    <dgm:pt modelId="{C542AD40-DC88-4809-B558-E1DDEE516573}" type="pres">
      <dgm:prSet presAssocID="{157BED62-B153-4E0D-A467-18F4B551B715}" presName="text" presStyleLbl="node1" presStyleIdx="2" presStyleCnt="3">
        <dgm:presLayoutVars>
          <dgm:bulletEnabled val="1"/>
        </dgm:presLayoutVars>
      </dgm:prSet>
      <dgm:spPr/>
      <dgm:t>
        <a:bodyPr/>
        <a:lstStyle/>
        <a:p>
          <a:endParaRPr lang="es-CO"/>
        </a:p>
      </dgm:t>
    </dgm:pt>
  </dgm:ptLst>
  <dgm:cxnLst>
    <dgm:cxn modelId="{4F3CB920-75C4-493A-B269-72A021C4FD38}" type="presOf" srcId="{3E2E6526-0958-460D-8295-6D6F60DAEB07}" destId="{A22B35F3-ED61-4307-A29C-414BA7B98F2C}" srcOrd="0" destOrd="0" presId="urn:microsoft.com/office/officeart/2005/8/layout/vList4"/>
    <dgm:cxn modelId="{3F9EC7EC-0990-4744-8D04-94C2295FD5EE}" srcId="{278BD60C-DF8F-4DA5-8A8D-2F2122918306}" destId="{3E2E6526-0958-460D-8295-6D6F60DAEB07}" srcOrd="0" destOrd="0" parTransId="{2DFD947F-0BC5-4901-A948-5182CD65FEA9}" sibTransId="{B724251F-400A-4586-8EAC-53DC236FA0EB}"/>
    <dgm:cxn modelId="{E131844D-1847-480C-A915-E80F17B93EE2}" type="presOf" srcId="{D50551FE-9202-4FC6-AB53-7D79EF3D6364}" destId="{B81E54E7-0F6E-41C0-851D-2A0BB5D82C7C}" srcOrd="1" destOrd="0" presId="urn:microsoft.com/office/officeart/2005/8/layout/vList4"/>
    <dgm:cxn modelId="{BEAE63DD-0833-4DEA-B3A5-A267AE62890E}" type="presOf" srcId="{157BED62-B153-4E0D-A467-18F4B551B715}" destId="{C542AD40-DC88-4809-B558-E1DDEE516573}" srcOrd="1" destOrd="0" presId="urn:microsoft.com/office/officeart/2005/8/layout/vList4"/>
    <dgm:cxn modelId="{284CB7BF-DE25-4C40-A1C4-7D9635F45676}" srcId="{278BD60C-DF8F-4DA5-8A8D-2F2122918306}" destId="{D50551FE-9202-4FC6-AB53-7D79EF3D6364}" srcOrd="1" destOrd="0" parTransId="{3429785A-FC4D-4104-A001-5466B0834B66}" sibTransId="{AD77DE07-E6E6-4F47-9F80-B5B27A176E27}"/>
    <dgm:cxn modelId="{F7492BF7-EA8C-48F6-8B10-334DF0412490}" srcId="{278BD60C-DF8F-4DA5-8A8D-2F2122918306}" destId="{157BED62-B153-4E0D-A467-18F4B551B715}" srcOrd="2" destOrd="0" parTransId="{9EE9A544-2DAE-41EA-843B-60BEEB6AF94A}" sibTransId="{911715E3-C3C9-49C1-9D1B-ECC699860A5F}"/>
    <dgm:cxn modelId="{71130735-BF43-4792-85CD-463C6498F346}" type="presOf" srcId="{157BED62-B153-4E0D-A467-18F4B551B715}" destId="{F0A598F5-3582-4A0D-B59F-818E1121F175}" srcOrd="0" destOrd="0" presId="urn:microsoft.com/office/officeart/2005/8/layout/vList4"/>
    <dgm:cxn modelId="{400C156D-A09D-46D2-9AAE-E5A0E758B54F}" type="presOf" srcId="{278BD60C-DF8F-4DA5-8A8D-2F2122918306}" destId="{267F7CDE-4D4E-4509-95C6-7E7A50816B17}" srcOrd="0" destOrd="0" presId="urn:microsoft.com/office/officeart/2005/8/layout/vList4"/>
    <dgm:cxn modelId="{FCAF6A90-BEF8-4834-87B1-011102A785BE}" type="presOf" srcId="{3E2E6526-0958-460D-8295-6D6F60DAEB07}" destId="{393D6ADA-FFB2-443F-AB5A-36FCE64E63B6}" srcOrd="1" destOrd="0" presId="urn:microsoft.com/office/officeart/2005/8/layout/vList4"/>
    <dgm:cxn modelId="{0DCDA801-1F5E-4EFA-A1B3-D6A5D22483D5}" type="presOf" srcId="{D50551FE-9202-4FC6-AB53-7D79EF3D6364}" destId="{4E254948-855D-4741-B154-58CAEFCB4E62}" srcOrd="0" destOrd="0" presId="urn:microsoft.com/office/officeart/2005/8/layout/vList4"/>
    <dgm:cxn modelId="{F6F882A7-9A82-4E32-8B81-FF802FA16FDD}" type="presParOf" srcId="{267F7CDE-4D4E-4509-95C6-7E7A50816B17}" destId="{A529768A-52F3-4A11-91C2-2BF281E9721B}" srcOrd="0" destOrd="0" presId="urn:microsoft.com/office/officeart/2005/8/layout/vList4"/>
    <dgm:cxn modelId="{237995BE-CCDF-43EB-A7C3-392374058709}" type="presParOf" srcId="{A529768A-52F3-4A11-91C2-2BF281E9721B}" destId="{A22B35F3-ED61-4307-A29C-414BA7B98F2C}" srcOrd="0" destOrd="0" presId="urn:microsoft.com/office/officeart/2005/8/layout/vList4"/>
    <dgm:cxn modelId="{B5EC302E-B765-4381-A7C6-13BB6352C329}" type="presParOf" srcId="{A529768A-52F3-4A11-91C2-2BF281E9721B}" destId="{5198DC45-758B-4604-9E58-D1FDAA69E314}" srcOrd="1" destOrd="0" presId="urn:microsoft.com/office/officeart/2005/8/layout/vList4"/>
    <dgm:cxn modelId="{F4C7617F-83D7-4AD8-A857-13FF70C5A007}" type="presParOf" srcId="{A529768A-52F3-4A11-91C2-2BF281E9721B}" destId="{393D6ADA-FFB2-443F-AB5A-36FCE64E63B6}" srcOrd="2" destOrd="0" presId="urn:microsoft.com/office/officeart/2005/8/layout/vList4"/>
    <dgm:cxn modelId="{5018CE47-B66A-406C-9426-F5890E91FD7D}" type="presParOf" srcId="{267F7CDE-4D4E-4509-95C6-7E7A50816B17}" destId="{496F139D-3DFB-4493-820B-12AFCC49CD66}" srcOrd="1" destOrd="0" presId="urn:microsoft.com/office/officeart/2005/8/layout/vList4"/>
    <dgm:cxn modelId="{A5C8B08B-94D8-4F83-BE9C-A2C59A64B594}" type="presParOf" srcId="{267F7CDE-4D4E-4509-95C6-7E7A50816B17}" destId="{FF014A90-348D-4E30-BFA2-D2B22C39891C}" srcOrd="2" destOrd="0" presId="urn:microsoft.com/office/officeart/2005/8/layout/vList4"/>
    <dgm:cxn modelId="{08608F9E-14B8-4CEB-82D9-EF16BCB75861}" type="presParOf" srcId="{FF014A90-348D-4E30-BFA2-D2B22C39891C}" destId="{4E254948-855D-4741-B154-58CAEFCB4E62}" srcOrd="0" destOrd="0" presId="urn:microsoft.com/office/officeart/2005/8/layout/vList4"/>
    <dgm:cxn modelId="{BCBC4B06-1DFC-47BB-AA85-D074A527ACE5}" type="presParOf" srcId="{FF014A90-348D-4E30-BFA2-D2B22C39891C}" destId="{F7053710-3D55-4749-80F8-DAC8EF3E17C6}" srcOrd="1" destOrd="0" presId="urn:microsoft.com/office/officeart/2005/8/layout/vList4"/>
    <dgm:cxn modelId="{113EE234-BBDE-4E5C-BF1D-9B2DB8274026}" type="presParOf" srcId="{FF014A90-348D-4E30-BFA2-D2B22C39891C}" destId="{B81E54E7-0F6E-41C0-851D-2A0BB5D82C7C}" srcOrd="2" destOrd="0" presId="urn:microsoft.com/office/officeart/2005/8/layout/vList4"/>
    <dgm:cxn modelId="{9BBA9A54-4866-46C0-8846-E4B549E1F5AC}" type="presParOf" srcId="{267F7CDE-4D4E-4509-95C6-7E7A50816B17}" destId="{0A7F47F6-FF54-4CED-8F44-E09A15FBE4C9}" srcOrd="3" destOrd="0" presId="urn:microsoft.com/office/officeart/2005/8/layout/vList4"/>
    <dgm:cxn modelId="{36A4301D-3E47-4856-8204-D2CFC641C4D9}" type="presParOf" srcId="{267F7CDE-4D4E-4509-95C6-7E7A50816B17}" destId="{7F6BB187-3854-43FC-8C5D-668E2FF10EA3}" srcOrd="4" destOrd="0" presId="urn:microsoft.com/office/officeart/2005/8/layout/vList4"/>
    <dgm:cxn modelId="{48A47705-700F-4291-9093-E85B43FF3EDD}" type="presParOf" srcId="{7F6BB187-3854-43FC-8C5D-668E2FF10EA3}" destId="{F0A598F5-3582-4A0D-B59F-818E1121F175}" srcOrd="0" destOrd="0" presId="urn:microsoft.com/office/officeart/2005/8/layout/vList4"/>
    <dgm:cxn modelId="{B8567B64-3F71-42C0-B52A-FE5CB0A95714}" type="presParOf" srcId="{7F6BB187-3854-43FC-8C5D-668E2FF10EA3}" destId="{79FD46E6-55F2-44DD-85FA-ABA5325F64BA}" srcOrd="1" destOrd="0" presId="urn:microsoft.com/office/officeart/2005/8/layout/vList4"/>
    <dgm:cxn modelId="{1F1C8A52-FB1F-4220-8D3F-EDDEE46ABEC9}" type="presParOf" srcId="{7F6BB187-3854-43FC-8C5D-668E2FF10EA3}" destId="{C542AD40-DC88-4809-B558-E1DDEE516573}" srcOrd="2" destOrd="0" presId="urn:microsoft.com/office/officeart/2005/8/layout/vList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2B35F3-ED61-4307-A29C-414BA7B98F2C}">
      <dsp:nvSpPr>
        <dsp:cNvPr id="0" name=""/>
        <dsp:cNvSpPr/>
      </dsp:nvSpPr>
      <dsp:spPr>
        <a:xfrm>
          <a:off x="0" y="0"/>
          <a:ext cx="9131556" cy="10327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noProof="0" dirty="0" smtClean="0"/>
            <a:t>- Name</a:t>
          </a:r>
        </a:p>
        <a:p>
          <a:pPr lvl="0" algn="l" defTabSz="755650">
            <a:lnSpc>
              <a:spcPct val="90000"/>
            </a:lnSpc>
            <a:spcBef>
              <a:spcPct val="0"/>
            </a:spcBef>
            <a:spcAft>
              <a:spcPct val="35000"/>
            </a:spcAft>
          </a:pPr>
          <a:r>
            <a:rPr lang="en-US" sz="1700" kern="1200" noProof="0" dirty="0" smtClean="0"/>
            <a:t>- </a:t>
          </a:r>
          <a:r>
            <a:rPr lang="en-US" sz="1700" kern="1200" noProof="0" dirty="0" smtClean="0"/>
            <a:t>Last name</a:t>
          </a:r>
          <a:endParaRPr lang="en-US" sz="1700" kern="1200" noProof="0" dirty="0" smtClean="0"/>
        </a:p>
        <a:p>
          <a:pPr lvl="0" algn="l" defTabSz="755650">
            <a:lnSpc>
              <a:spcPct val="90000"/>
            </a:lnSpc>
            <a:spcBef>
              <a:spcPct val="0"/>
            </a:spcBef>
            <a:spcAft>
              <a:spcPct val="35000"/>
            </a:spcAft>
          </a:pPr>
          <a:r>
            <a:rPr lang="en-US" sz="1700" kern="1200" noProof="0" dirty="0" smtClean="0"/>
            <a:t>- age</a:t>
          </a:r>
        </a:p>
      </dsp:txBody>
      <dsp:txXfrm>
        <a:off x="1929586" y="0"/>
        <a:ext cx="7201969" cy="1032756"/>
      </dsp:txXfrm>
    </dsp:sp>
    <dsp:sp modelId="{5198DC45-758B-4604-9E58-D1FDAA69E314}">
      <dsp:nvSpPr>
        <dsp:cNvPr id="0" name=""/>
        <dsp:cNvSpPr/>
      </dsp:nvSpPr>
      <dsp:spPr>
        <a:xfrm>
          <a:off x="353626" y="103275"/>
          <a:ext cx="1325609" cy="826205"/>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E254948-855D-4741-B154-58CAEFCB4E62}">
      <dsp:nvSpPr>
        <dsp:cNvPr id="0" name=""/>
        <dsp:cNvSpPr/>
      </dsp:nvSpPr>
      <dsp:spPr>
        <a:xfrm>
          <a:off x="0" y="1136032"/>
          <a:ext cx="9131556" cy="10327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noProof="0" dirty="0" smtClean="0"/>
            <a:t>- Date of birth</a:t>
          </a:r>
        </a:p>
        <a:p>
          <a:pPr lvl="0" algn="l" defTabSz="755650">
            <a:lnSpc>
              <a:spcPct val="90000"/>
            </a:lnSpc>
            <a:spcBef>
              <a:spcPct val="0"/>
            </a:spcBef>
            <a:spcAft>
              <a:spcPct val="35000"/>
            </a:spcAft>
          </a:pPr>
          <a:r>
            <a:rPr lang="en-US" sz="1700" kern="1200" noProof="0" dirty="0" smtClean="0"/>
            <a:t>- Place of birth</a:t>
          </a:r>
        </a:p>
        <a:p>
          <a:pPr lvl="0" algn="l" defTabSz="755650">
            <a:lnSpc>
              <a:spcPct val="90000"/>
            </a:lnSpc>
            <a:spcBef>
              <a:spcPct val="0"/>
            </a:spcBef>
            <a:spcAft>
              <a:spcPct val="35000"/>
            </a:spcAft>
          </a:pPr>
          <a:r>
            <a:rPr lang="en-US" sz="1700" kern="1200" noProof="0" dirty="0" smtClean="0"/>
            <a:t>- Occupation </a:t>
          </a:r>
          <a:endParaRPr lang="en-US" sz="1700" kern="1200" noProof="0" dirty="0"/>
        </a:p>
      </dsp:txBody>
      <dsp:txXfrm>
        <a:off x="1929586" y="1136032"/>
        <a:ext cx="7201969" cy="1032756"/>
      </dsp:txXfrm>
    </dsp:sp>
    <dsp:sp modelId="{F7053710-3D55-4749-80F8-DAC8EF3E17C6}">
      <dsp:nvSpPr>
        <dsp:cNvPr id="0" name=""/>
        <dsp:cNvSpPr/>
      </dsp:nvSpPr>
      <dsp:spPr>
        <a:xfrm>
          <a:off x="353626" y="1239308"/>
          <a:ext cx="1325609" cy="826205"/>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0A598F5-3582-4A0D-B59F-818E1121F175}">
      <dsp:nvSpPr>
        <dsp:cNvPr id="0" name=""/>
        <dsp:cNvSpPr/>
      </dsp:nvSpPr>
      <dsp:spPr>
        <a:xfrm>
          <a:off x="0" y="2272065"/>
          <a:ext cx="9131556" cy="10327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noProof="0" dirty="0" smtClean="0"/>
            <a:t>- Hobby</a:t>
          </a:r>
        </a:p>
        <a:p>
          <a:pPr lvl="0" algn="l" defTabSz="755650">
            <a:lnSpc>
              <a:spcPct val="90000"/>
            </a:lnSpc>
            <a:spcBef>
              <a:spcPct val="0"/>
            </a:spcBef>
            <a:spcAft>
              <a:spcPct val="35000"/>
            </a:spcAft>
          </a:pPr>
          <a:r>
            <a:rPr lang="en-US" sz="1700" kern="1200" noProof="0" dirty="0" smtClean="0"/>
            <a:t>- Main characteristic</a:t>
          </a:r>
        </a:p>
        <a:p>
          <a:pPr lvl="0" algn="l" defTabSz="755650">
            <a:lnSpc>
              <a:spcPct val="90000"/>
            </a:lnSpc>
            <a:spcBef>
              <a:spcPct val="0"/>
            </a:spcBef>
            <a:spcAft>
              <a:spcPct val="35000"/>
            </a:spcAft>
          </a:pPr>
          <a:r>
            <a:rPr lang="es-CO" sz="1700" kern="1200" dirty="0" smtClean="0"/>
            <a:t>- …..</a:t>
          </a:r>
          <a:endParaRPr lang="es-CO" sz="1700" kern="1200" dirty="0"/>
        </a:p>
      </dsp:txBody>
      <dsp:txXfrm>
        <a:off x="1929586" y="2272065"/>
        <a:ext cx="7201969" cy="1032756"/>
      </dsp:txXfrm>
    </dsp:sp>
    <dsp:sp modelId="{79FD46E6-55F2-44DD-85FA-ABA5325F64BA}">
      <dsp:nvSpPr>
        <dsp:cNvPr id="0" name=""/>
        <dsp:cNvSpPr/>
      </dsp:nvSpPr>
      <dsp:spPr>
        <a:xfrm>
          <a:off x="353626" y="2375340"/>
          <a:ext cx="1325609" cy="826205"/>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37348E-BC6B-41A4-B2A2-B7B4632D96ED}" type="datetimeFigureOut">
              <a:rPr lang="es-ES" smtClean="0"/>
              <a:pPr/>
              <a:t>10/04/2015</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BA292C-731F-45BB-A364-DB776F0BEBA2}" type="slidenum">
              <a:rPr lang="es-ES" smtClean="0"/>
              <a:pPr/>
              <a:t>‹Nº›</a:t>
            </a:fld>
            <a:endParaRPr lang="es-ES" dirty="0"/>
          </a:p>
        </p:txBody>
      </p:sp>
    </p:spTree>
    <p:extLst>
      <p:ext uri="{BB962C8B-B14F-4D97-AF65-F5344CB8AC3E}">
        <p14:creationId xmlns:p14="http://schemas.microsoft.com/office/powerpoint/2010/main" val="966038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b="1" dirty="0" smtClean="0"/>
              <a:t>Introducción:</a:t>
            </a:r>
            <a:r>
              <a:rPr lang="es-ES" dirty="0" smtClean="0"/>
              <a:t> escrito</a:t>
            </a:r>
            <a:r>
              <a:rPr lang="es-ES" baseline="0" dirty="0" smtClean="0"/>
              <a:t> que da la bienvenida al estudiante y le da una idea acerca de los aprendizajes que va a adquirir en el desarrollo de la lección.</a:t>
            </a:r>
            <a:endParaRPr lang="es-ES" dirty="0"/>
          </a:p>
        </p:txBody>
      </p:sp>
      <p:sp>
        <p:nvSpPr>
          <p:cNvPr id="4" name="Marcador de número de diapositiva 3"/>
          <p:cNvSpPr>
            <a:spLocks noGrp="1"/>
          </p:cNvSpPr>
          <p:nvPr>
            <p:ph type="sldNum" sz="quarter" idx="10"/>
          </p:nvPr>
        </p:nvSpPr>
        <p:spPr/>
        <p:txBody>
          <a:bodyPr/>
          <a:lstStyle/>
          <a:p>
            <a:fld id="{DFBA292C-731F-45BB-A364-DB776F0BEBA2}" type="slidenum">
              <a:rPr lang="es-ES" smtClean="0"/>
              <a:pPr/>
              <a:t>1</a:t>
            </a:fld>
            <a:endParaRPr lang="es-ES" dirty="0"/>
          </a:p>
        </p:txBody>
      </p:sp>
    </p:spTree>
    <p:extLst>
      <p:ext uri="{BB962C8B-B14F-4D97-AF65-F5344CB8AC3E}">
        <p14:creationId xmlns:p14="http://schemas.microsoft.com/office/powerpoint/2010/main" val="1087496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b="1" dirty="0" smtClean="0"/>
              <a:t>Contenido temático: </a:t>
            </a:r>
            <a:r>
              <a:rPr lang="es-ES" b="0" dirty="0" smtClean="0"/>
              <a:t>desde este apartado comienza a presentars</a:t>
            </a:r>
            <a:r>
              <a:rPr lang="es-ES" b="0" baseline="0" dirty="0" smtClean="0"/>
              <a:t>e </a:t>
            </a:r>
            <a:r>
              <a:rPr lang="es-ES" b="0" dirty="0" smtClean="0"/>
              <a:t>los</a:t>
            </a:r>
            <a:r>
              <a:rPr lang="es-ES" b="0" baseline="0" dirty="0" smtClean="0"/>
              <a:t> conceptos que conforman la lección (textos, gráficos, tablas y otros) en aras a la adquisición de elementos teóricos que sirvan de base para la posterior realización de las actividades. Su desarrollo (contenido temático) se da a partir de instrucciones que tienen como objetivo guiar al estudiante en su interacción con el contenido.</a:t>
            </a:r>
          </a:p>
          <a:p>
            <a:endParaRPr lang="es-ES" b="1" baseline="0" dirty="0" smtClean="0"/>
          </a:p>
          <a:p>
            <a:r>
              <a:rPr lang="es-ES" b="1" baseline="0" dirty="0" smtClean="0"/>
              <a:t>Texto alternativo: </a:t>
            </a:r>
            <a:r>
              <a:rPr lang="es-ES" b="0" baseline="0" dirty="0" smtClean="0"/>
              <a:t>descripción general de cada una de las imágenes que acompañan la presentación de los contenidos en las diapositivas.</a:t>
            </a:r>
          </a:p>
          <a:p>
            <a:r>
              <a:rPr lang="es-ES" b="1" baseline="0" dirty="0" smtClean="0"/>
              <a:t>Instrucciones DW: </a:t>
            </a:r>
            <a:r>
              <a:rPr lang="es-ES" b="0" baseline="0" dirty="0" smtClean="0"/>
              <a:t>grupo de acciones que el DM le indica al DW y que éste último debe tener en cuenta al momento de realizar los desarrollos.</a:t>
            </a:r>
          </a:p>
        </p:txBody>
      </p:sp>
      <p:sp>
        <p:nvSpPr>
          <p:cNvPr id="4" name="Marcador de número de diapositiva 3"/>
          <p:cNvSpPr>
            <a:spLocks noGrp="1"/>
          </p:cNvSpPr>
          <p:nvPr>
            <p:ph type="sldNum" sz="quarter" idx="10"/>
          </p:nvPr>
        </p:nvSpPr>
        <p:spPr/>
        <p:txBody>
          <a:bodyPr/>
          <a:lstStyle/>
          <a:p>
            <a:fld id="{DFBA292C-731F-45BB-A364-DB776F0BEBA2}" type="slidenum">
              <a:rPr lang="es-ES" smtClean="0"/>
              <a:pPr/>
              <a:t>2</a:t>
            </a:fld>
            <a:endParaRPr lang="es-ES" dirty="0"/>
          </a:p>
        </p:txBody>
      </p:sp>
    </p:spTree>
    <p:extLst>
      <p:ext uri="{BB962C8B-B14F-4D97-AF65-F5344CB8AC3E}">
        <p14:creationId xmlns:p14="http://schemas.microsoft.com/office/powerpoint/2010/main" val="248773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b="1" dirty="0" smtClean="0"/>
              <a:t>Contenido temático: </a:t>
            </a:r>
            <a:r>
              <a:rPr lang="es-ES" b="0" dirty="0" smtClean="0"/>
              <a:t>desde este apartado comienza a presentars</a:t>
            </a:r>
            <a:r>
              <a:rPr lang="es-ES" b="0" baseline="0" dirty="0" smtClean="0"/>
              <a:t>e </a:t>
            </a:r>
            <a:r>
              <a:rPr lang="es-ES" b="0" dirty="0" smtClean="0"/>
              <a:t>los</a:t>
            </a:r>
            <a:r>
              <a:rPr lang="es-ES" b="0" baseline="0" dirty="0" smtClean="0"/>
              <a:t> conceptos que conforman la lección (textos, gráficos, tablas y otros) en aras a la adquisición de elementos teóricos que sirvan de base para la posterior realización de las actividades. Su desarrollo (contenido temático) se da a partir de instrucciones que tienen como objetivo guiar al estudiante en su interacción con el contenido.</a:t>
            </a:r>
          </a:p>
          <a:p>
            <a:endParaRPr lang="es-ES" b="1" baseline="0" dirty="0" smtClean="0"/>
          </a:p>
          <a:p>
            <a:r>
              <a:rPr lang="es-ES" b="1" baseline="0" dirty="0" smtClean="0"/>
              <a:t>Texto alternativo: </a:t>
            </a:r>
            <a:r>
              <a:rPr lang="es-ES" b="0" baseline="0" dirty="0" smtClean="0"/>
              <a:t>descripción general de cada una de las imágenes que acompañan la presentación de los contenidos en las diapositivas.</a:t>
            </a:r>
          </a:p>
          <a:p>
            <a:r>
              <a:rPr lang="es-ES" b="1" baseline="0" dirty="0" smtClean="0"/>
              <a:t>Instrucciones DW: </a:t>
            </a:r>
            <a:r>
              <a:rPr lang="es-ES" b="0" baseline="0" dirty="0" smtClean="0"/>
              <a:t>grupo de acciones que el DM le indica al DW y que éste último debe tener en cuenta al momento de realizar los desarrollos.</a:t>
            </a:r>
          </a:p>
        </p:txBody>
      </p:sp>
      <p:sp>
        <p:nvSpPr>
          <p:cNvPr id="4" name="Marcador de número de diapositiva 3"/>
          <p:cNvSpPr>
            <a:spLocks noGrp="1"/>
          </p:cNvSpPr>
          <p:nvPr>
            <p:ph type="sldNum" sz="quarter" idx="10"/>
          </p:nvPr>
        </p:nvSpPr>
        <p:spPr/>
        <p:txBody>
          <a:bodyPr/>
          <a:lstStyle/>
          <a:p>
            <a:fld id="{DFBA292C-731F-45BB-A364-DB776F0BEBA2}" type="slidenum">
              <a:rPr lang="es-ES" smtClean="0"/>
              <a:pPr/>
              <a:t>3</a:t>
            </a:fld>
            <a:endParaRPr lang="es-ES" dirty="0"/>
          </a:p>
        </p:txBody>
      </p:sp>
    </p:spTree>
    <p:extLst>
      <p:ext uri="{BB962C8B-B14F-4D97-AF65-F5344CB8AC3E}">
        <p14:creationId xmlns:p14="http://schemas.microsoft.com/office/powerpoint/2010/main" val="248773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b="1" dirty="0" smtClean="0"/>
              <a:t>Contenido temático: </a:t>
            </a:r>
            <a:r>
              <a:rPr lang="es-ES" b="0" dirty="0" smtClean="0"/>
              <a:t>desde este apartado comienza a presentars</a:t>
            </a:r>
            <a:r>
              <a:rPr lang="es-ES" b="0" baseline="0" dirty="0" smtClean="0"/>
              <a:t>e </a:t>
            </a:r>
            <a:r>
              <a:rPr lang="es-ES" b="0" dirty="0" smtClean="0"/>
              <a:t>los</a:t>
            </a:r>
            <a:r>
              <a:rPr lang="es-ES" b="0" baseline="0" dirty="0" smtClean="0"/>
              <a:t> conceptos que conforman la lección (textos, gráficos, tablas y otros) en aras a la adquisición de elementos teóricos que sirvan de base para la posterior realización de las actividades. Su desarrollo (contenido temático) se da a partir de instrucciones que tienen como objetivo guiar al estudiante en su interacción con el contenido.</a:t>
            </a:r>
          </a:p>
          <a:p>
            <a:endParaRPr lang="es-ES" b="1" baseline="0" dirty="0" smtClean="0"/>
          </a:p>
          <a:p>
            <a:r>
              <a:rPr lang="es-ES" b="1" baseline="0" dirty="0" smtClean="0"/>
              <a:t>Texto alternativo: </a:t>
            </a:r>
            <a:r>
              <a:rPr lang="es-ES" b="0" baseline="0" dirty="0" smtClean="0"/>
              <a:t>descripción general de cada una de las imágenes que acompañan la presentación de los contenidos en las diapositivas.</a:t>
            </a:r>
          </a:p>
          <a:p>
            <a:r>
              <a:rPr lang="es-ES" b="1" baseline="0" dirty="0" smtClean="0"/>
              <a:t>Instrucciones DW: </a:t>
            </a:r>
            <a:r>
              <a:rPr lang="es-ES" b="0" baseline="0" dirty="0" smtClean="0"/>
              <a:t>grupo de acciones que el DM le indica al DW y que éste último debe tener en cuenta al momento de realizar los desarrollos.</a:t>
            </a:r>
          </a:p>
        </p:txBody>
      </p:sp>
      <p:sp>
        <p:nvSpPr>
          <p:cNvPr id="4" name="Marcador de número de diapositiva 3"/>
          <p:cNvSpPr>
            <a:spLocks noGrp="1"/>
          </p:cNvSpPr>
          <p:nvPr>
            <p:ph type="sldNum" sz="quarter" idx="10"/>
          </p:nvPr>
        </p:nvSpPr>
        <p:spPr/>
        <p:txBody>
          <a:bodyPr/>
          <a:lstStyle/>
          <a:p>
            <a:fld id="{DFBA292C-731F-45BB-A364-DB776F0BEBA2}" type="slidenum">
              <a:rPr lang="es-ES" smtClean="0"/>
              <a:pPr/>
              <a:t>4</a:t>
            </a:fld>
            <a:endParaRPr lang="es-ES" dirty="0"/>
          </a:p>
        </p:txBody>
      </p:sp>
    </p:spTree>
    <p:extLst>
      <p:ext uri="{BB962C8B-B14F-4D97-AF65-F5344CB8AC3E}">
        <p14:creationId xmlns:p14="http://schemas.microsoft.com/office/powerpoint/2010/main" val="248773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b="1" dirty="0" smtClean="0"/>
              <a:t>Contenido temático: </a:t>
            </a:r>
            <a:r>
              <a:rPr lang="es-ES" b="0" dirty="0" smtClean="0"/>
              <a:t>desde este apartado comienza a presentars</a:t>
            </a:r>
            <a:r>
              <a:rPr lang="es-ES" b="0" baseline="0" dirty="0" smtClean="0"/>
              <a:t>e </a:t>
            </a:r>
            <a:r>
              <a:rPr lang="es-ES" b="0" dirty="0" smtClean="0"/>
              <a:t>los</a:t>
            </a:r>
            <a:r>
              <a:rPr lang="es-ES" b="0" baseline="0" dirty="0" smtClean="0"/>
              <a:t> conceptos que conforman la lección (textos, gráficos, tablas y otros) en aras a la adquisición de elementos teóricos que sirvan de base para la posterior realización de las actividades. Su desarrollo (contenido temático) se da a partir de instrucciones que tienen como objetivo guiar al estudiante en su interacción con el contenido.</a:t>
            </a:r>
          </a:p>
          <a:p>
            <a:endParaRPr lang="es-ES" b="1" baseline="0" dirty="0" smtClean="0"/>
          </a:p>
          <a:p>
            <a:r>
              <a:rPr lang="es-ES" b="1" baseline="0" dirty="0" smtClean="0"/>
              <a:t>Texto alternativo: </a:t>
            </a:r>
            <a:r>
              <a:rPr lang="es-ES" b="0" baseline="0" dirty="0" smtClean="0"/>
              <a:t>descripción general de cada una de las imágenes que acompañan la presentación de los contenidos en las diapositivas.</a:t>
            </a:r>
          </a:p>
          <a:p>
            <a:r>
              <a:rPr lang="es-ES" b="1" baseline="0" dirty="0" smtClean="0"/>
              <a:t>Instrucciones DW: </a:t>
            </a:r>
            <a:r>
              <a:rPr lang="es-ES" b="0" baseline="0" dirty="0" smtClean="0"/>
              <a:t>grupo de acciones que el DM le indica al DW y que éste último debe tener en cuenta al momento de realizar los desarrollos.</a:t>
            </a:r>
          </a:p>
        </p:txBody>
      </p:sp>
      <p:sp>
        <p:nvSpPr>
          <p:cNvPr id="4" name="Marcador de número de diapositiva 3"/>
          <p:cNvSpPr>
            <a:spLocks noGrp="1"/>
          </p:cNvSpPr>
          <p:nvPr>
            <p:ph type="sldNum" sz="quarter" idx="10"/>
          </p:nvPr>
        </p:nvSpPr>
        <p:spPr/>
        <p:txBody>
          <a:bodyPr/>
          <a:lstStyle/>
          <a:p>
            <a:fld id="{DFBA292C-731F-45BB-A364-DB776F0BEBA2}" type="slidenum">
              <a:rPr lang="es-ES" smtClean="0"/>
              <a:pPr/>
              <a:t>5</a:t>
            </a:fld>
            <a:endParaRPr lang="es-ES" dirty="0"/>
          </a:p>
        </p:txBody>
      </p:sp>
    </p:spTree>
    <p:extLst>
      <p:ext uri="{BB962C8B-B14F-4D97-AF65-F5344CB8AC3E}">
        <p14:creationId xmlns:p14="http://schemas.microsoft.com/office/powerpoint/2010/main" val="248773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9C960330-9EE6-4279-A589-61785898B17C}" type="datetimeFigureOut">
              <a:rPr lang="es-ES" smtClean="0"/>
              <a:pPr/>
              <a:t>10/04/2015</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E8A8CD97-9A41-4FEE-807E-77170738614F}"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C960330-9EE6-4279-A589-61785898B17C}" type="datetimeFigureOut">
              <a:rPr lang="es-ES" smtClean="0"/>
              <a:pPr/>
              <a:t>10/04/2015</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E8A8CD97-9A41-4FEE-807E-77170738614F}"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C960330-9EE6-4279-A589-61785898B17C}" type="datetimeFigureOut">
              <a:rPr lang="es-ES" smtClean="0"/>
              <a:pPr/>
              <a:t>10/04/2015</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E8A8CD97-9A41-4FEE-807E-77170738614F}"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C960330-9EE6-4279-A589-61785898B17C}" type="datetimeFigureOut">
              <a:rPr lang="es-ES" smtClean="0"/>
              <a:pPr/>
              <a:t>10/04/2015</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E8A8CD97-9A41-4FEE-807E-77170738614F}"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C960330-9EE6-4279-A589-61785898B17C}" type="datetimeFigureOut">
              <a:rPr lang="es-ES" smtClean="0"/>
              <a:pPr/>
              <a:t>10/04/2015</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E8A8CD97-9A41-4FEE-807E-77170738614F}"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9C960330-9EE6-4279-A589-61785898B17C}" type="datetimeFigureOut">
              <a:rPr lang="es-ES" smtClean="0"/>
              <a:pPr/>
              <a:t>10/04/2015</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E8A8CD97-9A41-4FEE-807E-77170738614F}"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9C960330-9EE6-4279-A589-61785898B17C}" type="datetimeFigureOut">
              <a:rPr lang="es-ES" smtClean="0"/>
              <a:pPr/>
              <a:t>10/04/2015</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E8A8CD97-9A41-4FEE-807E-77170738614F}"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9C960330-9EE6-4279-A589-61785898B17C}" type="datetimeFigureOut">
              <a:rPr lang="es-ES" smtClean="0"/>
              <a:pPr/>
              <a:t>10/04/2015</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E8A8CD97-9A41-4FEE-807E-77170738614F}"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C960330-9EE6-4279-A589-61785898B17C}" type="datetimeFigureOut">
              <a:rPr lang="es-ES" smtClean="0"/>
              <a:pPr/>
              <a:t>10/04/2015</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E8A8CD97-9A41-4FEE-807E-77170738614F}"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C960330-9EE6-4279-A589-61785898B17C}" type="datetimeFigureOut">
              <a:rPr lang="es-ES" smtClean="0"/>
              <a:pPr/>
              <a:t>10/04/2015</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E8A8CD97-9A41-4FEE-807E-77170738614F}"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C960330-9EE6-4279-A589-61785898B17C}" type="datetimeFigureOut">
              <a:rPr lang="es-ES" smtClean="0"/>
              <a:pPr/>
              <a:t>10/04/2015</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E8A8CD97-9A41-4FEE-807E-77170738614F}" type="slidenum">
              <a:rPr lang="es-ES" smtClean="0"/>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960330-9EE6-4279-A589-61785898B17C}" type="datetimeFigureOut">
              <a:rPr lang="es-ES" smtClean="0"/>
              <a:pPr/>
              <a:t>10/04/2015</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A8CD97-9A41-4FEE-807E-77170738614F}" type="slidenum">
              <a:rPr lang="es-ES" smtClean="0"/>
              <a:pPr/>
              <a:t>‹Nº›</a:t>
            </a:fld>
            <a:endParaRPr lang="es-ES" dirty="0"/>
          </a:p>
        </p:txBody>
      </p:sp>
      <p:sp>
        <p:nvSpPr>
          <p:cNvPr id="7" name="CuadroTexto 6"/>
          <p:cNvSpPr txBox="1"/>
          <p:nvPr userDrawn="1"/>
        </p:nvSpPr>
        <p:spPr>
          <a:xfrm>
            <a:off x="8915400" y="1993900"/>
            <a:ext cx="184666" cy="369332"/>
          </a:xfrm>
          <a:prstGeom prst="rect">
            <a:avLst/>
          </a:prstGeom>
          <a:noFill/>
        </p:spPr>
        <p:txBody>
          <a:bodyPr wrap="none" rtlCol="0">
            <a:spAutoFit/>
          </a:bodyPr>
          <a:lstStyle/>
          <a:p>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ubtítulo"/>
          <p:cNvSpPr txBox="1">
            <a:spLocks/>
          </p:cNvSpPr>
          <p:nvPr/>
        </p:nvSpPr>
        <p:spPr>
          <a:xfrm>
            <a:off x="17501" y="3212976"/>
            <a:ext cx="5734012" cy="36004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600" b="1" spc="600" dirty="0" smtClean="0">
                <a:solidFill>
                  <a:schemeClr val="tx1">
                    <a:lumMod val="75000"/>
                    <a:lumOff val="25000"/>
                  </a:schemeClr>
                </a:solidFill>
                <a:latin typeface="Arial"/>
                <a:ea typeface="Verdana" pitchFamily="34" charset="0"/>
                <a:cs typeface="Arial"/>
              </a:rPr>
              <a:t>Student’s name:</a:t>
            </a:r>
          </a:p>
          <a:p>
            <a:endParaRPr lang="es-ES" sz="1600" b="1" spc="600" dirty="0">
              <a:solidFill>
                <a:schemeClr val="tx1">
                  <a:lumMod val="75000"/>
                  <a:lumOff val="25000"/>
                </a:schemeClr>
              </a:solidFill>
              <a:latin typeface="Arial"/>
              <a:ea typeface="Verdana" pitchFamily="34" charset="0"/>
              <a:cs typeface="Arial"/>
            </a:endParaRPr>
          </a:p>
          <a:p>
            <a:endParaRPr lang="es-ES" sz="1600" b="1" spc="600" dirty="0" smtClean="0">
              <a:solidFill>
                <a:schemeClr val="tx1">
                  <a:lumMod val="75000"/>
                  <a:lumOff val="25000"/>
                </a:schemeClr>
              </a:solidFill>
              <a:latin typeface="Arial"/>
              <a:ea typeface="Verdana" pitchFamily="34" charset="0"/>
              <a:cs typeface="Arial"/>
            </a:endParaRPr>
          </a:p>
          <a:p>
            <a:endParaRPr lang="en-US" sz="1600" b="1" spc="6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895982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10" name="3 Subtítulo"/>
          <p:cNvSpPr txBox="1">
            <a:spLocks/>
          </p:cNvSpPr>
          <p:nvPr/>
        </p:nvSpPr>
        <p:spPr>
          <a:xfrm>
            <a:off x="1691680" y="1412776"/>
            <a:ext cx="5734012" cy="36004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s-ES" sz="1600" b="1" spc="300" dirty="0" smtClean="0">
              <a:solidFill>
                <a:schemeClr val="tx1">
                  <a:lumMod val="75000"/>
                  <a:lumOff val="25000"/>
                </a:schemeClr>
              </a:solidFill>
              <a:latin typeface="Arial"/>
              <a:cs typeface="Arial"/>
            </a:endParaRPr>
          </a:p>
        </p:txBody>
      </p:sp>
      <p:sp>
        <p:nvSpPr>
          <p:cNvPr id="4" name="3 CuadroTexto"/>
          <p:cNvSpPr txBox="1"/>
          <p:nvPr/>
        </p:nvSpPr>
        <p:spPr>
          <a:xfrm>
            <a:off x="-13314" y="1772816"/>
            <a:ext cx="9144000" cy="1384995"/>
          </a:xfrm>
          <a:prstGeom prst="rect">
            <a:avLst/>
          </a:prstGeom>
          <a:noFill/>
        </p:spPr>
        <p:txBody>
          <a:bodyPr wrap="square" rtlCol="0">
            <a:spAutoFit/>
          </a:bodyPr>
          <a:lstStyle/>
          <a:p>
            <a:pPr algn="just"/>
            <a:r>
              <a:rPr lang="en-US" sz="1400" dirty="0" smtClean="0">
                <a:latin typeface="Verdana" pitchFamily="34" charset="0"/>
                <a:ea typeface="Verdana" pitchFamily="34" charset="0"/>
                <a:cs typeface="Verdana" pitchFamily="34" charset="0"/>
              </a:rPr>
              <a:t>Your best friend traveled on vacation, and you want to know about that experience: where he/she went, what he/she did, how he/she felt….</a:t>
            </a:r>
            <a:endParaRPr lang="en-US" sz="1400" dirty="0">
              <a:latin typeface="Verdana" pitchFamily="34" charset="0"/>
              <a:ea typeface="Verdana" pitchFamily="34" charset="0"/>
              <a:cs typeface="Verdana" pitchFamily="34" charset="0"/>
            </a:endParaRPr>
          </a:p>
          <a:p>
            <a:pPr algn="just"/>
            <a:endParaRPr lang="en-US" sz="1400" dirty="0" smtClean="0">
              <a:latin typeface="Verdana" pitchFamily="34" charset="0"/>
              <a:ea typeface="Verdana" pitchFamily="34" charset="0"/>
              <a:cs typeface="Verdana" pitchFamily="34" charset="0"/>
            </a:endParaRPr>
          </a:p>
          <a:p>
            <a:pPr algn="just"/>
            <a:r>
              <a:rPr lang="en-US" sz="1400" b="1" dirty="0" smtClean="0">
                <a:latin typeface="Verdana" pitchFamily="34" charset="0"/>
                <a:ea typeface="Verdana" pitchFamily="34" charset="0"/>
                <a:cs typeface="Verdana" pitchFamily="34" charset="0"/>
              </a:rPr>
              <a:t>ACTIVITY. </a:t>
            </a:r>
            <a:r>
              <a:rPr lang="en-US" sz="1400" dirty="0" smtClean="0">
                <a:latin typeface="Verdana" pitchFamily="34" charset="0"/>
                <a:ea typeface="Verdana" pitchFamily="34" charset="0"/>
                <a:cs typeface="Verdana" pitchFamily="34" charset="0"/>
              </a:rPr>
              <a:t> 	Ask your best friend some questions about the vacation he/she took, and write 		his/her answers.</a:t>
            </a:r>
            <a:endParaRPr lang="en-US" sz="1400" dirty="0">
              <a:latin typeface="Verdana" pitchFamily="34" charset="0"/>
              <a:ea typeface="Verdana" pitchFamily="34" charset="0"/>
              <a:cs typeface="Verdana" pitchFamily="34" charset="0"/>
            </a:endParaRPr>
          </a:p>
          <a:p>
            <a:pPr algn="just"/>
            <a:endParaRPr lang="en-US" sz="1400" dirty="0">
              <a:latin typeface="Verdana" pitchFamily="34" charset="0"/>
              <a:ea typeface="Verdana" pitchFamily="34" charset="0"/>
              <a:cs typeface="Verdana" pitchFamily="34" charset="0"/>
            </a:endParaRPr>
          </a:p>
        </p:txBody>
      </p:sp>
      <p:graphicFrame>
        <p:nvGraphicFramePr>
          <p:cNvPr id="3" name="2 Tabla"/>
          <p:cNvGraphicFramePr>
            <a:graphicFrameLocks noGrp="1"/>
          </p:cNvGraphicFramePr>
          <p:nvPr>
            <p:extLst>
              <p:ext uri="{D42A27DB-BD31-4B8C-83A1-F6EECF244321}">
                <p14:modId xmlns:p14="http://schemas.microsoft.com/office/powerpoint/2010/main" val="1186665543"/>
              </p:ext>
            </p:extLst>
          </p:nvPr>
        </p:nvGraphicFramePr>
        <p:xfrm>
          <a:off x="-36155" y="2996952"/>
          <a:ext cx="9130686" cy="3583557"/>
        </p:xfrm>
        <a:graphic>
          <a:graphicData uri="http://schemas.openxmlformats.org/drawingml/2006/table">
            <a:tbl>
              <a:tblPr firstRow="1" bandRow="1">
                <a:tableStyleId>{5C22544A-7EE6-4342-B048-85BDC9FD1C3A}</a:tableStyleId>
              </a:tblPr>
              <a:tblGrid>
                <a:gridCol w="4565343"/>
                <a:gridCol w="4565343"/>
              </a:tblGrid>
              <a:tr h="398173">
                <a:tc>
                  <a:txBody>
                    <a:bodyPr/>
                    <a:lstStyle/>
                    <a:p>
                      <a:r>
                        <a:rPr lang="en-US" noProof="0" smtClean="0"/>
                        <a:t>Your questions </a:t>
                      </a:r>
                      <a:endParaRPr lang="en-US" noProof="0"/>
                    </a:p>
                  </a:txBody>
                  <a:tcPr/>
                </a:tc>
                <a:tc>
                  <a:txBody>
                    <a:bodyPr/>
                    <a:lstStyle/>
                    <a:p>
                      <a:r>
                        <a:rPr lang="en-US" noProof="0" dirty="0" smtClean="0"/>
                        <a:t>Your best friend’s answers</a:t>
                      </a:r>
                      <a:endParaRPr lang="en-US" noProof="0" dirty="0"/>
                    </a:p>
                  </a:txBody>
                  <a:tcPr/>
                </a:tc>
              </a:tr>
              <a:tr h="398173">
                <a:tc>
                  <a:txBody>
                    <a:bodyPr/>
                    <a:lstStyle/>
                    <a:p>
                      <a:r>
                        <a:rPr lang="es-CO" dirty="0" smtClean="0"/>
                        <a:t>1.</a:t>
                      </a:r>
                      <a:endParaRPr lang="es-CO" dirty="0"/>
                    </a:p>
                  </a:txBody>
                  <a:tcPr/>
                </a:tc>
                <a:tc>
                  <a:txBody>
                    <a:bodyPr/>
                    <a:lstStyle/>
                    <a:p>
                      <a:endParaRPr lang="es-CO" dirty="0"/>
                    </a:p>
                  </a:txBody>
                  <a:tcPr/>
                </a:tc>
              </a:tr>
              <a:tr h="398173">
                <a:tc>
                  <a:txBody>
                    <a:bodyPr/>
                    <a:lstStyle/>
                    <a:p>
                      <a:r>
                        <a:rPr lang="es-CO" dirty="0" smtClean="0"/>
                        <a:t>2.</a:t>
                      </a:r>
                      <a:endParaRPr lang="es-CO" dirty="0"/>
                    </a:p>
                  </a:txBody>
                  <a:tcPr/>
                </a:tc>
                <a:tc>
                  <a:txBody>
                    <a:bodyPr/>
                    <a:lstStyle/>
                    <a:p>
                      <a:endParaRPr lang="es-CO"/>
                    </a:p>
                  </a:txBody>
                  <a:tcPr/>
                </a:tc>
              </a:tr>
              <a:tr h="398173">
                <a:tc>
                  <a:txBody>
                    <a:bodyPr/>
                    <a:lstStyle/>
                    <a:p>
                      <a:r>
                        <a:rPr lang="es-CO" dirty="0" smtClean="0"/>
                        <a:t>3.</a:t>
                      </a:r>
                      <a:endParaRPr lang="es-CO" dirty="0"/>
                    </a:p>
                  </a:txBody>
                  <a:tcPr/>
                </a:tc>
                <a:tc>
                  <a:txBody>
                    <a:bodyPr/>
                    <a:lstStyle/>
                    <a:p>
                      <a:endParaRPr lang="es-CO"/>
                    </a:p>
                  </a:txBody>
                  <a:tcPr/>
                </a:tc>
              </a:tr>
              <a:tr h="398173">
                <a:tc>
                  <a:txBody>
                    <a:bodyPr/>
                    <a:lstStyle/>
                    <a:p>
                      <a:r>
                        <a:rPr lang="es-CO" dirty="0" smtClean="0"/>
                        <a:t>4.</a:t>
                      </a:r>
                      <a:endParaRPr lang="es-CO" dirty="0"/>
                    </a:p>
                  </a:txBody>
                  <a:tcPr/>
                </a:tc>
                <a:tc>
                  <a:txBody>
                    <a:bodyPr/>
                    <a:lstStyle/>
                    <a:p>
                      <a:endParaRPr lang="es-CO"/>
                    </a:p>
                  </a:txBody>
                  <a:tcPr/>
                </a:tc>
              </a:tr>
              <a:tr h="398173">
                <a:tc>
                  <a:txBody>
                    <a:bodyPr/>
                    <a:lstStyle/>
                    <a:p>
                      <a:r>
                        <a:rPr lang="es-CO" dirty="0" smtClean="0"/>
                        <a:t>5.</a:t>
                      </a:r>
                      <a:endParaRPr lang="es-CO" dirty="0"/>
                    </a:p>
                  </a:txBody>
                  <a:tcPr/>
                </a:tc>
                <a:tc>
                  <a:txBody>
                    <a:bodyPr/>
                    <a:lstStyle/>
                    <a:p>
                      <a:endParaRPr lang="es-CO"/>
                    </a:p>
                  </a:txBody>
                  <a:tcPr/>
                </a:tc>
              </a:tr>
              <a:tr h="398173">
                <a:tc>
                  <a:txBody>
                    <a:bodyPr/>
                    <a:lstStyle/>
                    <a:p>
                      <a:r>
                        <a:rPr lang="es-CO" dirty="0" smtClean="0"/>
                        <a:t>6.</a:t>
                      </a:r>
                      <a:endParaRPr lang="es-CO" dirty="0"/>
                    </a:p>
                  </a:txBody>
                  <a:tcPr/>
                </a:tc>
                <a:tc>
                  <a:txBody>
                    <a:bodyPr/>
                    <a:lstStyle/>
                    <a:p>
                      <a:endParaRPr lang="es-CO"/>
                    </a:p>
                  </a:txBody>
                  <a:tcPr/>
                </a:tc>
              </a:tr>
              <a:tr h="398173">
                <a:tc>
                  <a:txBody>
                    <a:bodyPr/>
                    <a:lstStyle/>
                    <a:p>
                      <a:r>
                        <a:rPr lang="es-CO" dirty="0" smtClean="0"/>
                        <a:t>7.</a:t>
                      </a:r>
                      <a:endParaRPr lang="es-CO" dirty="0"/>
                    </a:p>
                  </a:txBody>
                  <a:tcPr/>
                </a:tc>
                <a:tc>
                  <a:txBody>
                    <a:bodyPr/>
                    <a:lstStyle/>
                    <a:p>
                      <a:endParaRPr lang="es-CO" dirty="0"/>
                    </a:p>
                  </a:txBody>
                  <a:tcPr/>
                </a:tc>
              </a:tr>
              <a:tr h="398173">
                <a:tc>
                  <a:txBody>
                    <a:bodyPr/>
                    <a:lstStyle/>
                    <a:p>
                      <a:endParaRPr lang="es-CO" dirty="0"/>
                    </a:p>
                  </a:txBody>
                  <a:tcPr/>
                </a:tc>
                <a:tc>
                  <a:txBody>
                    <a:bodyPr/>
                    <a:lstStyle/>
                    <a:p>
                      <a:endParaRPr lang="es-CO" dirty="0"/>
                    </a:p>
                  </a:txBody>
                  <a:tcPr/>
                </a:tc>
              </a:tr>
            </a:tbl>
          </a:graphicData>
        </a:graphic>
      </p:graphicFrame>
    </p:spTree>
    <p:extLst>
      <p:ext uri="{BB962C8B-B14F-4D97-AF65-F5344CB8AC3E}">
        <p14:creationId xmlns:p14="http://schemas.microsoft.com/office/powerpoint/2010/main" val="2217689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10" name="3 Subtítulo"/>
          <p:cNvSpPr txBox="1">
            <a:spLocks/>
          </p:cNvSpPr>
          <p:nvPr/>
        </p:nvSpPr>
        <p:spPr>
          <a:xfrm>
            <a:off x="1691680" y="1412776"/>
            <a:ext cx="5734012" cy="36004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s-ES" sz="1600" b="1" spc="300" dirty="0" smtClean="0">
              <a:solidFill>
                <a:schemeClr val="tx1">
                  <a:lumMod val="75000"/>
                  <a:lumOff val="25000"/>
                </a:schemeClr>
              </a:solidFill>
              <a:latin typeface="Arial"/>
              <a:cs typeface="Arial"/>
            </a:endParaRPr>
          </a:p>
        </p:txBody>
      </p:sp>
      <p:sp>
        <p:nvSpPr>
          <p:cNvPr id="4" name="3 CuadroTexto"/>
          <p:cNvSpPr txBox="1"/>
          <p:nvPr/>
        </p:nvSpPr>
        <p:spPr>
          <a:xfrm>
            <a:off x="-13314" y="1772816"/>
            <a:ext cx="9157314" cy="1384995"/>
          </a:xfrm>
          <a:prstGeom prst="rect">
            <a:avLst/>
          </a:prstGeom>
          <a:noFill/>
        </p:spPr>
        <p:txBody>
          <a:bodyPr wrap="square" rtlCol="0">
            <a:spAutoFit/>
          </a:bodyPr>
          <a:lstStyle/>
          <a:p>
            <a:pPr algn="just"/>
            <a:r>
              <a:rPr lang="en-US" sz="1400" dirty="0" smtClean="0">
                <a:latin typeface="Verdana" pitchFamily="34" charset="0"/>
                <a:ea typeface="Verdana" pitchFamily="34" charset="0"/>
                <a:cs typeface="Verdana" pitchFamily="34" charset="0"/>
              </a:rPr>
              <a:t>You have a favorite artist / sport player / actor /actress….and you know his/her music / hobbies / marital status / age…. Can you share this information?</a:t>
            </a:r>
          </a:p>
          <a:p>
            <a:pPr algn="just"/>
            <a:endParaRPr lang="en-US" sz="1400" dirty="0">
              <a:latin typeface="Verdana" pitchFamily="34" charset="0"/>
              <a:ea typeface="Verdana" pitchFamily="34" charset="0"/>
              <a:cs typeface="Verdana" pitchFamily="34" charset="0"/>
            </a:endParaRPr>
          </a:p>
          <a:p>
            <a:pPr algn="just"/>
            <a:endParaRPr lang="en-US" sz="1400" b="1" dirty="0" smtClean="0">
              <a:latin typeface="Verdana" pitchFamily="34" charset="0"/>
              <a:ea typeface="Verdana" pitchFamily="34" charset="0"/>
              <a:cs typeface="Verdana" pitchFamily="34" charset="0"/>
            </a:endParaRPr>
          </a:p>
          <a:p>
            <a:pPr algn="just"/>
            <a:r>
              <a:rPr lang="en-US" sz="1400" b="1" dirty="0" smtClean="0">
                <a:latin typeface="Verdana" pitchFamily="34" charset="0"/>
                <a:ea typeface="Verdana" pitchFamily="34" charset="0"/>
                <a:cs typeface="Verdana" pitchFamily="34" charset="0"/>
              </a:rPr>
              <a:t>ACTIVITY.</a:t>
            </a:r>
            <a:r>
              <a:rPr lang="en-US" sz="1400" dirty="0" smtClean="0">
                <a:latin typeface="Verdana" pitchFamily="34" charset="0"/>
                <a:ea typeface="Verdana" pitchFamily="34" charset="0"/>
                <a:cs typeface="Verdana" pitchFamily="34" charset="0"/>
              </a:rPr>
              <a:t> 	Write some personal information of your favorite artist / sport player/actor….</a:t>
            </a:r>
          </a:p>
          <a:p>
            <a:pPr algn="just"/>
            <a:r>
              <a:rPr lang="en-US" sz="1400" dirty="0">
                <a:latin typeface="Verdana" pitchFamily="34" charset="0"/>
                <a:ea typeface="Verdana" pitchFamily="34" charset="0"/>
                <a:cs typeface="Verdana" pitchFamily="34" charset="0"/>
              </a:rPr>
              <a:t>	</a:t>
            </a:r>
            <a:r>
              <a:rPr lang="en-US" sz="1400" dirty="0" smtClean="0">
                <a:latin typeface="Verdana" pitchFamily="34" charset="0"/>
                <a:ea typeface="Verdana" pitchFamily="34" charset="0"/>
                <a:cs typeface="Verdana" pitchFamily="34" charset="0"/>
              </a:rPr>
              <a:t>	(write complete sentences: </a:t>
            </a:r>
            <a:r>
              <a:rPr lang="en-US" sz="1400" b="1" i="1" dirty="0" smtClean="0">
                <a:latin typeface="Verdana" pitchFamily="34" charset="0"/>
                <a:ea typeface="Verdana" pitchFamily="34" charset="0"/>
                <a:cs typeface="Verdana" pitchFamily="34" charset="0"/>
              </a:rPr>
              <a:t>this is my favorite actor. His name is</a:t>
            </a:r>
            <a:r>
              <a:rPr lang="en-US" sz="1400" i="1" dirty="0" smtClean="0">
                <a:latin typeface="Verdana" pitchFamily="34" charset="0"/>
                <a:ea typeface="Verdana" pitchFamily="34" charset="0"/>
                <a:cs typeface="Verdana" pitchFamily="34" charset="0"/>
              </a:rPr>
              <a:t>……)</a:t>
            </a:r>
          </a:p>
        </p:txBody>
      </p:sp>
      <p:graphicFrame>
        <p:nvGraphicFramePr>
          <p:cNvPr id="5" name="4 Diagrama"/>
          <p:cNvGraphicFramePr/>
          <p:nvPr>
            <p:extLst>
              <p:ext uri="{D42A27DB-BD31-4B8C-83A1-F6EECF244321}">
                <p14:modId xmlns:p14="http://schemas.microsoft.com/office/powerpoint/2010/main" val="2313968763"/>
              </p:ext>
            </p:extLst>
          </p:nvPr>
        </p:nvGraphicFramePr>
        <p:xfrm>
          <a:off x="12444" y="3284984"/>
          <a:ext cx="9131556" cy="330482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782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10" name="3 Subtítulo"/>
          <p:cNvSpPr txBox="1">
            <a:spLocks/>
          </p:cNvSpPr>
          <p:nvPr/>
        </p:nvSpPr>
        <p:spPr>
          <a:xfrm>
            <a:off x="1691680" y="1412776"/>
            <a:ext cx="5734012" cy="36004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s-ES" sz="1600" b="1" spc="300" dirty="0" smtClean="0">
              <a:solidFill>
                <a:schemeClr val="tx1">
                  <a:lumMod val="75000"/>
                  <a:lumOff val="25000"/>
                </a:schemeClr>
              </a:solidFill>
              <a:latin typeface="Arial"/>
              <a:cs typeface="Arial"/>
            </a:endParaRPr>
          </a:p>
        </p:txBody>
      </p:sp>
      <p:sp>
        <p:nvSpPr>
          <p:cNvPr id="4" name="3 CuadroTexto"/>
          <p:cNvSpPr txBox="1"/>
          <p:nvPr/>
        </p:nvSpPr>
        <p:spPr>
          <a:xfrm>
            <a:off x="-13314" y="1772816"/>
            <a:ext cx="9157314" cy="1661993"/>
          </a:xfrm>
          <a:prstGeom prst="rect">
            <a:avLst/>
          </a:prstGeom>
          <a:noFill/>
        </p:spPr>
        <p:txBody>
          <a:bodyPr wrap="square" rtlCol="0">
            <a:spAutoFit/>
          </a:bodyPr>
          <a:lstStyle/>
          <a:p>
            <a:pPr algn="just"/>
            <a:r>
              <a:rPr lang="en-US" sz="1400" dirty="0" smtClean="0">
                <a:latin typeface="Verdana" pitchFamily="34" charset="0"/>
                <a:ea typeface="Verdana" pitchFamily="34" charset="0"/>
                <a:cs typeface="Verdana" pitchFamily="34" charset="0"/>
              </a:rPr>
              <a:t>Your cousins are going to travel on vacation, but they still don’t know what to do, where to go. Could you please recommend some places to visit, some activities to go, by comparing?</a:t>
            </a:r>
          </a:p>
          <a:p>
            <a:pPr algn="just"/>
            <a:endParaRPr lang="en-US" sz="1400" dirty="0">
              <a:latin typeface="Verdana" pitchFamily="34" charset="0"/>
              <a:ea typeface="Verdana" pitchFamily="34" charset="0"/>
              <a:cs typeface="Verdana" pitchFamily="34" charset="0"/>
            </a:endParaRPr>
          </a:p>
          <a:p>
            <a:pPr algn="just"/>
            <a:endParaRPr lang="en-US" sz="1400" b="1" dirty="0" smtClean="0">
              <a:latin typeface="Verdana" pitchFamily="34" charset="0"/>
              <a:ea typeface="Verdana" pitchFamily="34" charset="0"/>
              <a:cs typeface="Verdana" pitchFamily="34" charset="0"/>
            </a:endParaRPr>
          </a:p>
          <a:p>
            <a:pPr algn="just"/>
            <a:r>
              <a:rPr lang="en-US" sz="1400" b="1" dirty="0" smtClean="0">
                <a:latin typeface="Verdana" pitchFamily="34" charset="0"/>
                <a:ea typeface="Verdana" pitchFamily="34" charset="0"/>
                <a:cs typeface="Verdana" pitchFamily="34" charset="0"/>
              </a:rPr>
              <a:t>ACTIVITY.</a:t>
            </a:r>
            <a:r>
              <a:rPr lang="en-US" sz="1400" dirty="0" smtClean="0">
                <a:latin typeface="Verdana" pitchFamily="34" charset="0"/>
                <a:ea typeface="Verdana" pitchFamily="34" charset="0"/>
                <a:cs typeface="Verdana" pitchFamily="34" charset="0"/>
              </a:rPr>
              <a:t> 	Give your cousins some recommendations in order to enjoy their vacation.</a:t>
            </a:r>
          </a:p>
          <a:p>
            <a:pPr algn="just"/>
            <a:r>
              <a:rPr lang="en-US" sz="1400" b="1" i="1" dirty="0" smtClean="0"/>
              <a:t>		(</a:t>
            </a:r>
            <a:r>
              <a:rPr lang="en-US" sz="1400" b="1" i="1" dirty="0"/>
              <a:t>Include your pronunciation by recording your voice)</a:t>
            </a:r>
            <a:endParaRPr lang="es-CO" sz="1400" dirty="0"/>
          </a:p>
          <a:p>
            <a:pPr algn="just"/>
            <a:endParaRPr lang="en-US" sz="1400" dirty="0" smtClean="0">
              <a:latin typeface="Verdana" pitchFamily="34" charset="0"/>
              <a:ea typeface="Verdana" pitchFamily="34" charset="0"/>
              <a:cs typeface="Verdana" pitchFamily="34" charset="0"/>
            </a:endParaRPr>
          </a:p>
        </p:txBody>
      </p:sp>
      <p:graphicFrame>
        <p:nvGraphicFramePr>
          <p:cNvPr id="2" name="1 Tabla"/>
          <p:cNvGraphicFramePr>
            <a:graphicFrameLocks noGrp="1"/>
          </p:cNvGraphicFramePr>
          <p:nvPr>
            <p:extLst>
              <p:ext uri="{D42A27DB-BD31-4B8C-83A1-F6EECF244321}">
                <p14:modId xmlns:p14="http://schemas.microsoft.com/office/powerpoint/2010/main" val="220165009"/>
              </p:ext>
            </p:extLst>
          </p:nvPr>
        </p:nvGraphicFramePr>
        <p:xfrm>
          <a:off x="7539" y="3140968"/>
          <a:ext cx="9144000" cy="3438376"/>
        </p:xfrm>
        <a:graphic>
          <a:graphicData uri="http://schemas.openxmlformats.org/drawingml/2006/table">
            <a:tbl>
              <a:tblPr firstRow="1" bandRow="1">
                <a:tableStyleId>{5C22544A-7EE6-4342-B048-85BDC9FD1C3A}</a:tableStyleId>
              </a:tblPr>
              <a:tblGrid>
                <a:gridCol w="2627784"/>
                <a:gridCol w="6516216"/>
              </a:tblGrid>
              <a:tr h="370840">
                <a:tc>
                  <a:txBody>
                    <a:bodyPr/>
                    <a:lstStyle/>
                    <a:p>
                      <a:r>
                        <a:rPr lang="en-US" noProof="0" smtClean="0"/>
                        <a:t>Recommendation </a:t>
                      </a:r>
                      <a:endParaRPr lang="en-US" noProof="0"/>
                    </a:p>
                  </a:txBody>
                  <a:tcPr/>
                </a:tc>
                <a:tc>
                  <a:txBody>
                    <a:bodyPr/>
                    <a:lstStyle/>
                    <a:p>
                      <a:r>
                        <a:rPr lang="en-US" noProof="0" smtClean="0"/>
                        <a:t>Comparison </a:t>
                      </a:r>
                      <a:endParaRPr lang="en-US" noProof="0"/>
                    </a:p>
                  </a:txBody>
                  <a:tcPr/>
                </a:tc>
              </a:tr>
              <a:tr h="370840">
                <a:tc>
                  <a:txBody>
                    <a:bodyPr/>
                    <a:lstStyle/>
                    <a:p>
                      <a:r>
                        <a:rPr lang="en-US" noProof="0" smtClean="0"/>
                        <a:t>- Visit a beach</a:t>
                      </a:r>
                      <a:r>
                        <a:rPr lang="en-US" baseline="0" noProof="0" smtClean="0"/>
                        <a:t> </a:t>
                      </a:r>
                      <a:endParaRPr lang="en-US" noProof="0"/>
                    </a:p>
                  </a:txBody>
                  <a:tcPr/>
                </a:tc>
                <a:tc>
                  <a:txBody>
                    <a:bodyPr/>
                    <a:lstStyle/>
                    <a:p>
                      <a:r>
                        <a:rPr lang="en-US" noProof="0" smtClean="0"/>
                        <a:t>A beach is </a:t>
                      </a:r>
                      <a:r>
                        <a:rPr lang="en-US" b="1" noProof="0" smtClean="0"/>
                        <a:t>hotter than </a:t>
                      </a:r>
                      <a:r>
                        <a:rPr lang="en-US" noProof="0" smtClean="0"/>
                        <a:t>a town, and it’s more apropriate for children.</a:t>
                      </a:r>
                      <a:endParaRPr lang="en-US" noProof="0"/>
                    </a:p>
                  </a:txBody>
                  <a:tcPr/>
                </a:tc>
              </a:tr>
              <a:tr h="370840">
                <a:tc>
                  <a:txBody>
                    <a:bodyPr/>
                    <a:lstStyle/>
                    <a:p>
                      <a:r>
                        <a:rPr lang="en-US" noProof="0" smtClean="0"/>
                        <a:t>- Practice soccer</a:t>
                      </a:r>
                      <a:endParaRPr lang="en-US" noProof="0"/>
                    </a:p>
                  </a:txBody>
                  <a:tcPr/>
                </a:tc>
                <a:tc>
                  <a:txBody>
                    <a:bodyPr/>
                    <a:lstStyle/>
                    <a:p>
                      <a:r>
                        <a:rPr lang="en-US" noProof="0" dirty="0" smtClean="0"/>
                        <a:t>Soccer is </a:t>
                      </a:r>
                      <a:r>
                        <a:rPr lang="en-US" b="1" noProof="0" dirty="0" smtClean="0"/>
                        <a:t>better than</a:t>
                      </a:r>
                      <a:r>
                        <a:rPr lang="en-US" noProof="0" dirty="0" smtClean="0"/>
                        <a:t> basketball, and also</a:t>
                      </a:r>
                      <a:r>
                        <a:rPr lang="en-US" baseline="0" noProof="0" dirty="0" smtClean="0"/>
                        <a:t> </a:t>
                      </a:r>
                      <a:r>
                        <a:rPr lang="en-US" b="1" baseline="0" noProof="0" dirty="0" smtClean="0"/>
                        <a:t>easier.</a:t>
                      </a:r>
                      <a:endParaRPr lang="en-US" b="1" noProof="0" dirty="0"/>
                    </a:p>
                  </a:txBody>
                  <a:tcPr/>
                </a:tc>
              </a:tr>
              <a:tr h="471656">
                <a:tc>
                  <a:txBody>
                    <a:bodyPr/>
                    <a:lstStyle/>
                    <a:p>
                      <a:endParaRPr lang="es-CO"/>
                    </a:p>
                  </a:txBody>
                  <a:tcPr/>
                </a:tc>
                <a:tc>
                  <a:txBody>
                    <a:bodyPr/>
                    <a:lstStyle/>
                    <a:p>
                      <a:endParaRPr lang="es-CO" dirty="0"/>
                    </a:p>
                  </a:txBody>
                  <a:tcPr/>
                </a:tc>
              </a:tr>
              <a:tr h="370840">
                <a:tc>
                  <a:txBody>
                    <a:bodyPr/>
                    <a:lstStyle/>
                    <a:p>
                      <a:endParaRPr lang="es-CO"/>
                    </a:p>
                  </a:txBody>
                  <a:tcPr/>
                </a:tc>
                <a:tc>
                  <a:txBody>
                    <a:bodyPr/>
                    <a:lstStyle/>
                    <a:p>
                      <a:endParaRPr lang="es-CO"/>
                    </a:p>
                  </a:txBody>
                  <a:tcPr/>
                </a:tc>
              </a:tr>
              <a:tr h="370840">
                <a:tc>
                  <a:txBody>
                    <a:bodyPr/>
                    <a:lstStyle/>
                    <a:p>
                      <a:endParaRPr lang="es-CO" dirty="0"/>
                    </a:p>
                  </a:txBody>
                  <a:tcPr/>
                </a:tc>
                <a:tc>
                  <a:txBody>
                    <a:bodyPr/>
                    <a:lstStyle/>
                    <a:p>
                      <a:endParaRPr lang="es-CO" dirty="0"/>
                    </a:p>
                  </a:txBody>
                  <a:tcPr/>
                </a:tc>
              </a:tr>
              <a:tr h="370840">
                <a:tc>
                  <a:txBody>
                    <a:bodyPr/>
                    <a:lstStyle/>
                    <a:p>
                      <a:endParaRPr lang="es-CO" dirty="0"/>
                    </a:p>
                  </a:txBody>
                  <a:tcPr/>
                </a:tc>
                <a:tc>
                  <a:txBody>
                    <a:bodyPr/>
                    <a:lstStyle/>
                    <a:p>
                      <a:endParaRPr lang="es-CO" dirty="0"/>
                    </a:p>
                  </a:txBody>
                  <a:tcPr/>
                </a:tc>
              </a:tr>
              <a:tr h="370840">
                <a:tc>
                  <a:txBody>
                    <a:bodyPr/>
                    <a:lstStyle/>
                    <a:p>
                      <a:endParaRPr lang="es-CO" dirty="0"/>
                    </a:p>
                  </a:txBody>
                  <a:tcPr/>
                </a:tc>
                <a:tc>
                  <a:txBody>
                    <a:bodyPr/>
                    <a:lstStyle/>
                    <a:p>
                      <a:endParaRPr lang="es-CO" dirty="0"/>
                    </a:p>
                  </a:txBody>
                  <a:tcPr/>
                </a:tc>
              </a:tr>
              <a:tr h="370840">
                <a:tc>
                  <a:txBody>
                    <a:bodyPr/>
                    <a:lstStyle/>
                    <a:p>
                      <a:endParaRPr lang="es-CO"/>
                    </a:p>
                  </a:txBody>
                  <a:tcPr/>
                </a:tc>
                <a:tc>
                  <a:txBody>
                    <a:bodyPr/>
                    <a:lstStyle/>
                    <a:p>
                      <a:endParaRPr lang="es-CO" dirty="0"/>
                    </a:p>
                  </a:txBody>
                  <a:tcPr/>
                </a:tc>
              </a:tr>
            </a:tbl>
          </a:graphicData>
        </a:graphic>
      </p:graphicFrame>
    </p:spTree>
    <p:extLst>
      <p:ext uri="{BB962C8B-B14F-4D97-AF65-F5344CB8AC3E}">
        <p14:creationId xmlns:p14="http://schemas.microsoft.com/office/powerpoint/2010/main" val="3002971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10" name="3 Subtítulo"/>
          <p:cNvSpPr txBox="1">
            <a:spLocks/>
          </p:cNvSpPr>
          <p:nvPr/>
        </p:nvSpPr>
        <p:spPr>
          <a:xfrm>
            <a:off x="1691680" y="1412776"/>
            <a:ext cx="5734012" cy="36004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s-ES" sz="1600" b="1" spc="300" dirty="0" smtClean="0">
              <a:solidFill>
                <a:schemeClr val="tx1">
                  <a:lumMod val="75000"/>
                  <a:lumOff val="25000"/>
                </a:schemeClr>
              </a:solidFill>
              <a:latin typeface="Arial"/>
              <a:cs typeface="Arial"/>
            </a:endParaRPr>
          </a:p>
        </p:txBody>
      </p:sp>
      <p:pic>
        <p:nvPicPr>
          <p:cNvPr id="5" name="0 Imagen"/>
          <p:cNvPicPr/>
          <p:nvPr/>
        </p:nvPicPr>
        <p:blipFill>
          <a:blip r:embed="rId4">
            <a:extLst>
              <a:ext uri="{28A0092B-C50C-407E-A947-70E740481C1C}">
                <a14:useLocalDpi xmlns:a14="http://schemas.microsoft.com/office/drawing/2010/main" val="0"/>
              </a:ext>
            </a:extLst>
          </a:blip>
          <a:stretch>
            <a:fillRect/>
          </a:stretch>
        </p:blipFill>
        <p:spPr>
          <a:xfrm>
            <a:off x="1907704" y="2276872"/>
            <a:ext cx="1581150" cy="3810000"/>
          </a:xfrm>
          <a:prstGeom prst="rect">
            <a:avLst/>
          </a:prstGeom>
        </p:spPr>
      </p:pic>
      <p:sp>
        <p:nvSpPr>
          <p:cNvPr id="2" name="1 Llamada rectangular"/>
          <p:cNvSpPr/>
          <p:nvPr/>
        </p:nvSpPr>
        <p:spPr>
          <a:xfrm>
            <a:off x="4139952" y="2708920"/>
            <a:ext cx="1659210" cy="1116124"/>
          </a:xfrm>
          <a:prstGeom prst="wedgeRectCallout">
            <a:avLst>
              <a:gd name="adj1" fmla="val -79677"/>
              <a:gd name="adj2" fmla="val -500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Congratulations </a:t>
            </a:r>
            <a:endParaRPr lang="en-US" dirty="0"/>
          </a:p>
        </p:txBody>
      </p:sp>
    </p:spTree>
    <p:extLst>
      <p:ext uri="{BB962C8B-B14F-4D97-AF65-F5344CB8AC3E}">
        <p14:creationId xmlns:p14="http://schemas.microsoft.com/office/powerpoint/2010/main" val="1538333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0dc48f2b-d7ae-4813-9dcd-8c6720f52952">U2C2NX0HG1XT-441-52358</_dlc_DocId>
    <_dlc_DocIdUrl xmlns="0dc48f2b-d7ae-4813-9dcd-8c6720f52952">
      <Url>http://intranet.ucn.edu.co/cibercolegio/gacademica/_layouts/DocIdRedir.aspx?ID=U2C2NX0HG1XT-441-52358</Url>
      <Description>U2C2NX0HG1XT-441-52358</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o" ma:contentTypeID="0x010100C095E4512E05334AAFAF36603319C553" ma:contentTypeVersion="6" ma:contentTypeDescription="Crear nuevo documento." ma:contentTypeScope="" ma:versionID="b035555069adeb9a55c9b73820d7c8f7">
  <xsd:schema xmlns:xsd="http://www.w3.org/2001/XMLSchema" xmlns:xs="http://www.w3.org/2001/XMLSchema" xmlns:p="http://schemas.microsoft.com/office/2006/metadata/properties" xmlns:ns2="0dc48f2b-d7ae-4813-9dcd-8c6720f52952" targetNamespace="http://schemas.microsoft.com/office/2006/metadata/properties" ma:root="true" ma:fieldsID="2833b8234d44fb96a27ae162bb5c7772" ns2:_="">
    <xsd:import namespace="0dc48f2b-d7ae-4813-9dcd-8c6720f52952"/>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c48f2b-d7ae-4813-9dcd-8c6720f52952" elementFormDefault="qualified">
    <xsd:import namespace="http://schemas.microsoft.com/office/2006/documentManagement/types"/>
    <xsd:import namespace="http://schemas.microsoft.com/office/infopath/2007/PartnerControls"/>
    <xsd:element name="_dlc_DocId" ma:index="8" nillable="true" ma:displayName="Valor de Id. de documento" ma:description="El valor del identificador de documento asignado a este elemento." ma:internalName="_dlc_DocId" ma:readOnly="true">
      <xsd:simpleType>
        <xsd:restriction base="dms:Text"/>
      </xsd:simpleType>
    </xsd:element>
    <xsd:element name="_dlc_DocIdUrl" ma:index="9"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Identificador persistente" ma:description="Mantener el identificador al agregar."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CAC09B-1049-4091-B13D-51E7C7156DEB}">
  <ds:schemaRefs>
    <ds:schemaRef ds:uri="http://schemas.microsoft.com/sharepoint/events"/>
  </ds:schemaRefs>
</ds:datastoreItem>
</file>

<file path=customXml/itemProps2.xml><?xml version="1.0" encoding="utf-8"?>
<ds:datastoreItem xmlns:ds="http://schemas.openxmlformats.org/officeDocument/2006/customXml" ds:itemID="{07FC8777-B132-4E70-9CC8-D2B04CFF319B}">
  <ds:schemaRefs>
    <ds:schemaRef ds:uri="http://schemas.microsoft.com/sharepoint/v3/contenttype/forms"/>
  </ds:schemaRefs>
</ds:datastoreItem>
</file>

<file path=customXml/itemProps3.xml><?xml version="1.0" encoding="utf-8"?>
<ds:datastoreItem xmlns:ds="http://schemas.openxmlformats.org/officeDocument/2006/customXml" ds:itemID="{7D556C2F-615E-4680-A42C-5019F969B512}">
  <ds:schemaRefs>
    <ds:schemaRef ds:uri="http://purl.org/dc/elements/1.1/"/>
    <ds:schemaRef ds:uri="http://purl.org/dc/terms/"/>
    <ds:schemaRef ds:uri="http://schemas.openxmlformats.org/package/2006/metadata/core-properties"/>
    <ds:schemaRef ds:uri="http://schemas.microsoft.com/office/2006/metadata/properties"/>
    <ds:schemaRef ds:uri="http://www.w3.org/XML/1998/namespace"/>
    <ds:schemaRef ds:uri="http://schemas.microsoft.com/office/infopath/2007/PartnerControls"/>
    <ds:schemaRef ds:uri="http://schemas.microsoft.com/office/2006/documentManagement/types"/>
    <ds:schemaRef ds:uri="0dc48f2b-d7ae-4813-9dcd-8c6720f52952"/>
    <ds:schemaRef ds:uri="http://purl.org/dc/dcmitype/"/>
  </ds:schemaRefs>
</ds:datastoreItem>
</file>

<file path=customXml/itemProps4.xml><?xml version="1.0" encoding="utf-8"?>
<ds:datastoreItem xmlns:ds="http://schemas.openxmlformats.org/officeDocument/2006/customXml" ds:itemID="{EDD2DE3E-A821-4B07-93B6-FCB1207FF9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c48f2b-d7ae-4813-9dcd-8c6720f529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Couture</Template>
  <TotalTime>22292</TotalTime>
  <Words>701</Words>
  <Application>Microsoft Office PowerPoint</Application>
  <PresentationFormat>Presentación en pantalla (4:3)</PresentationFormat>
  <Paragraphs>62</Paragraphs>
  <Slides>5</Slides>
  <Notes>5</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patricia</dc:creator>
  <cp:lastModifiedBy>Diego</cp:lastModifiedBy>
  <cp:revision>3567</cp:revision>
  <dcterms:created xsi:type="dcterms:W3CDTF">2013-04-05T14:52:44Z</dcterms:created>
  <dcterms:modified xsi:type="dcterms:W3CDTF">2015-04-10T05:15:00Z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7829e855-21c0-4a27-ab42-53fb2e998f4b</vt:lpwstr>
  </property>
  <property fmtid="{D5CDD505-2E9C-101B-9397-08002B2CF9AE}" pid="3" name="ContentTypeId">
    <vt:lpwstr>0x010100C095E4512E05334AAFAF36603319C553</vt:lpwstr>
  </property>
</Properties>
</file>