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466" r:id="rId6"/>
    <p:sldId id="498" r:id="rId7"/>
    <p:sldId id="505" r:id="rId8"/>
    <p:sldId id="503" r:id="rId9"/>
    <p:sldId id="504" r:id="rId10"/>
    <p:sldId id="501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biography.com/people/fernando-botero-24119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good activity to do on vacation is visiting a museum in order to learn more about science, art . . .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/>
              <a:t>In one of my visits to this place I </a:t>
            </a:r>
            <a:r>
              <a:rPr lang="en-US" sz="1400" dirty="0"/>
              <a:t> </a:t>
            </a:r>
            <a:r>
              <a:rPr lang="en-US" sz="1400" dirty="0" smtClean="0"/>
              <a:t>found some works of art by Fernando </a:t>
            </a:r>
            <a:r>
              <a:rPr lang="en-US" sz="1400" dirty="0" err="1" smtClean="0"/>
              <a:t>Botero</a:t>
            </a:r>
            <a:r>
              <a:rPr lang="en-US" sz="1400" dirty="0" smtClean="0"/>
              <a:t>. Do you know who he is? Let’s see:</a:t>
            </a:r>
          </a:p>
          <a:p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www.biography.com/people/fernando-botero-241190</a:t>
            </a:r>
            <a:endParaRPr lang="en-US" sz="1400" dirty="0" smtClean="0"/>
          </a:p>
          <a:p>
            <a:r>
              <a:rPr lang="en-US" sz="1400" dirty="0"/>
              <a:t> 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819699"/>
              </p:ext>
            </p:extLst>
          </p:nvPr>
        </p:nvGraphicFramePr>
        <p:xfrm>
          <a:off x="0" y="2708920"/>
          <a:ext cx="6096000" cy="3951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45483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Fernando Botero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Date of birth: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April 19th, 1932</a:t>
                      </a:r>
                      <a:endParaRPr lang="en-US" sz="1300" noProof="0"/>
                    </a:p>
                  </a:txBody>
                  <a:tcPr/>
                </a:tc>
              </a:tr>
              <a:tr h="1343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Place of birth: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Medellin, Colombia</a:t>
                      </a:r>
                      <a:endParaRPr lang="en-US" sz="13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Age: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83 years old</a:t>
                      </a:r>
                      <a:endParaRPr lang="en-US" sz="13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Occupation: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Painter and sculptor</a:t>
                      </a:r>
                      <a:endParaRPr lang="en-US" sz="13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Marital status: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3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Characteristics: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Proportional exageration on his works (paintings</a:t>
                      </a:r>
                      <a:r>
                        <a:rPr lang="en-US" sz="1300" baseline="0" noProof="0" smtClean="0"/>
                        <a:t> and sculptures) </a:t>
                      </a:r>
                      <a:endParaRPr lang="en-US" sz="13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Life: 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dirty="0" smtClean="0"/>
                        <a:t>1948: first </a:t>
                      </a:r>
                      <a:r>
                        <a:rPr lang="en-US" sz="1300" noProof="0" dirty="0" smtClean="0"/>
                        <a:t>exhibition </a:t>
                      </a:r>
                      <a:r>
                        <a:rPr lang="en-US" sz="1300" noProof="0" dirty="0" smtClean="0"/>
                        <a:t>of his</a:t>
                      </a:r>
                      <a:r>
                        <a:rPr lang="en-US" sz="1300" baseline="0" noProof="0" dirty="0" smtClean="0"/>
                        <a:t> paintings.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baseline="0" noProof="0" dirty="0" smtClean="0"/>
                        <a:t>1950: he started studying painting in Madrid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baseline="0" noProof="0" dirty="0" smtClean="0"/>
                        <a:t>1960: he moved to New York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baseline="0" noProof="0" dirty="0" smtClean="0"/>
                        <a:t>1973: he moved to Paris</a:t>
                      </a:r>
                      <a:endParaRPr lang="en-US" sz="13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Usuario\Desktop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104" y="4437112"/>
            <a:ext cx="2976582" cy="210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Following the last example, find a famous artist, writer, poet…..and complete 		his/her personal information.</a:t>
            </a:r>
            <a:endParaRPr lang="en-US" sz="1400" dirty="0" smtClean="0"/>
          </a:p>
          <a:p>
            <a:r>
              <a:rPr lang="en-US" sz="1400" dirty="0"/>
              <a:t> 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05065"/>
              </p:ext>
            </p:extLst>
          </p:nvPr>
        </p:nvGraphicFramePr>
        <p:xfrm>
          <a:off x="0" y="2653141"/>
          <a:ext cx="6096000" cy="398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45483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Date of birth: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300"/>
                    </a:p>
                  </a:txBody>
                  <a:tcPr/>
                </a:tc>
              </a:tr>
              <a:tr h="1343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Place of birth: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CO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Age: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Occupation: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Marital status: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smtClean="0"/>
                        <a:t>Characteristics:</a:t>
                      </a:r>
                      <a:endParaRPr lang="en-US" sz="13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300" noProof="0" dirty="0" smtClean="0"/>
                        <a:t>Life: </a:t>
                      </a:r>
                      <a:endParaRPr lang="en-US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300" baseline="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CO" sz="1300" baseline="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CO" sz="1300" baseline="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CO" sz="13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6156176" y="3501008"/>
            <a:ext cx="2808312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pPr algn="ctr"/>
            <a:r>
              <a:rPr lang="es-CO" dirty="0" smtClean="0"/>
              <a:t>PHOTO</a:t>
            </a:r>
          </a:p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31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did you do on vacation?</a:t>
            </a: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Paste one photo and describe what you did on vacation. 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37133"/>
              </p:ext>
            </p:extLst>
          </p:nvPr>
        </p:nvGraphicFramePr>
        <p:xfrm>
          <a:off x="-13314" y="2708920"/>
          <a:ext cx="9144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658"/>
                <a:gridCol w="1892293"/>
                <a:gridCol w="50040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Photo</a:t>
                      </a:r>
                      <a:r>
                        <a:rPr lang="en-US" baseline="0" noProof="0" smtClean="0"/>
                        <a:t> </a:t>
                      </a:r>
                      <a:endParaRPr lang="en-US" noProof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noProof="0" smtClean="0"/>
                        <a:t>Description</a:t>
                      </a:r>
                      <a:r>
                        <a:rPr lang="en-US" baseline="0" noProof="0" smtClean="0"/>
                        <a:t> </a:t>
                      </a:r>
                      <a:endParaRPr lang="en-US" noProof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21034">
                <a:tc row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000" noProof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2000" noProof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2000" noProof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2000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900" i="1" noProof="0" smtClean="0"/>
                        <a:t>City/town</a:t>
                      </a:r>
                      <a:endParaRPr lang="en-US" sz="19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2000" i="1" dirty="0"/>
                    </a:p>
                  </a:txBody>
                  <a:tcPr/>
                </a:tc>
              </a:tr>
              <a:tr h="292707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900" i="1" noProof="0" smtClean="0"/>
                        <a:t>Sports practiced</a:t>
                      </a:r>
                      <a:endParaRPr lang="en-US" sz="19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2000" dirty="0"/>
                    </a:p>
                  </a:txBody>
                  <a:tcPr/>
                </a:tc>
              </a:tr>
              <a:tr h="408396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900" i="1" noProof="0" smtClean="0"/>
                        <a:t>Activities done</a:t>
                      </a:r>
                      <a:endParaRPr lang="en-US" sz="19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2000" dirty="0"/>
                    </a:p>
                  </a:txBody>
                  <a:tcPr/>
                </a:tc>
              </a:tr>
              <a:tr h="308061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900" i="1" noProof="0" smtClean="0"/>
                        <a:t>Places visited</a:t>
                      </a:r>
                      <a:endParaRPr lang="en-US" sz="19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2000" dirty="0"/>
                    </a:p>
                  </a:txBody>
                  <a:tcPr/>
                </a:tc>
              </a:tr>
              <a:tr h="308061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900" i="1" noProof="0" smtClean="0"/>
                        <a:t>Description: </a:t>
                      </a:r>
                      <a:endParaRPr lang="en-US" sz="19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2000" dirty="0"/>
                    </a:p>
                  </a:txBody>
                  <a:tcPr/>
                </a:tc>
              </a:tr>
              <a:tr h="308061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900" i="1" noProof="0" dirty="0" smtClean="0"/>
                        <a:t>Best experience: </a:t>
                      </a:r>
                      <a:endParaRPr lang="en-US" sz="19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75" y="177281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On vacation I like practicing some sports or doing some activities, more than other ones.</a:t>
            </a:r>
          </a:p>
          <a:p>
            <a:pPr algn="just"/>
            <a:r>
              <a:rPr lang="en-US" b="1" dirty="0" smtClean="0"/>
              <a:t>ACTIVITY.    </a:t>
            </a:r>
            <a:r>
              <a:rPr lang="en-US" sz="1700" dirty="0" smtClean="0"/>
              <a:t>Choose some sports and activities and compare them. Follow the example:</a:t>
            </a:r>
            <a:endParaRPr lang="en-US" sz="17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430847"/>
              </p:ext>
            </p:extLst>
          </p:nvPr>
        </p:nvGraphicFramePr>
        <p:xfrm>
          <a:off x="-13314" y="2479434"/>
          <a:ext cx="9144000" cy="437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346"/>
                <a:gridCol w="5256584"/>
                <a:gridCol w="2034070"/>
              </a:tblGrid>
              <a:tr h="446646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Sport/activity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Comparison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Sport/activity</a:t>
                      </a:r>
                      <a:endParaRPr lang="en-US" noProof="0"/>
                    </a:p>
                  </a:txBody>
                  <a:tcPr/>
                </a:tc>
              </a:tr>
              <a:tr h="608951">
                <a:tc>
                  <a:txBody>
                    <a:bodyPr/>
                    <a:lstStyle/>
                    <a:p>
                      <a:r>
                        <a:rPr lang="en-US" noProof="0" smtClean="0"/>
                        <a:t>Travel by airplane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Traveling by airplane is</a:t>
                      </a:r>
                      <a:r>
                        <a:rPr lang="en-US" baseline="0" noProof="0" smtClean="0"/>
                        <a:t> </a:t>
                      </a:r>
                      <a:r>
                        <a:rPr lang="en-US" b="1" baseline="0" noProof="0" smtClean="0"/>
                        <a:t>more dangerous than </a:t>
                      </a:r>
                      <a:r>
                        <a:rPr lang="en-US" baseline="0" noProof="0" smtClean="0"/>
                        <a:t>traveling by bus, but I like higs.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Travel by bus</a:t>
                      </a:r>
                      <a:endParaRPr lang="en-US" noProof="0"/>
                    </a:p>
                  </a:txBody>
                  <a:tcPr/>
                </a:tc>
              </a:tr>
              <a:tr h="347972">
                <a:tc>
                  <a:txBody>
                    <a:bodyPr/>
                    <a:lstStyle/>
                    <a:p>
                      <a:r>
                        <a:rPr lang="en-US" noProof="0" smtClean="0"/>
                        <a:t>City</a:t>
                      </a:r>
                      <a:r>
                        <a:rPr lang="en-US" baseline="0" noProof="0" smtClean="0"/>
                        <a:t>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Spending</a:t>
                      </a:r>
                      <a:r>
                        <a:rPr lang="en-US" baseline="0" noProof="0" smtClean="0"/>
                        <a:t> vacation in a town is </a:t>
                      </a:r>
                      <a:r>
                        <a:rPr lang="en-US" b="1" baseline="0" noProof="0" smtClean="0"/>
                        <a:t>cheaper than </a:t>
                      </a:r>
                      <a:r>
                        <a:rPr lang="en-US" baseline="0" noProof="0" smtClean="0"/>
                        <a:t>in a city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Town </a:t>
                      </a:r>
                      <a:endParaRPr lang="en-US" noProof="0"/>
                    </a:p>
                  </a:txBody>
                  <a:tcPr/>
                </a:tc>
              </a:tr>
              <a:tr h="347972">
                <a:tc>
                  <a:txBody>
                    <a:bodyPr/>
                    <a:lstStyle/>
                    <a:p>
                      <a:r>
                        <a:rPr lang="en-US" noProof="0" smtClean="0"/>
                        <a:t>1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47972"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47972"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47972"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26575"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48847">
                <a:tc>
                  <a:txBody>
                    <a:bodyPr/>
                    <a:lstStyle/>
                    <a:p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43127">
                <a:tc>
                  <a:txBody>
                    <a:bodyPr/>
                    <a:lstStyle/>
                    <a:p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CO" dirty="0" smtClean="0"/>
                        <a:t>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4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22125</TotalTime>
  <Words>878</Words>
  <Application>Microsoft Office PowerPoint</Application>
  <PresentationFormat>Presentación en pantalla (4:3)</PresentationFormat>
  <Paragraphs>102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3603</cp:revision>
  <dcterms:created xsi:type="dcterms:W3CDTF">2013-04-05T14:52:44Z</dcterms:created>
  <dcterms:modified xsi:type="dcterms:W3CDTF">2015-04-18T15:01:56Z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