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Future tense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Clothing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Present tense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Describe your next vacations including answers for the next questions: (send the pronunciation)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1988840"/>
            <a:ext cx="871296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</a:t>
            </a:r>
            <a:endParaRPr lang="es-CO" dirty="0" smtClean="0"/>
          </a:p>
          <a:p>
            <a:r>
              <a:rPr lang="en-US" i="1" dirty="0" smtClean="0"/>
              <a:t>	where will you go on vacation?</a:t>
            </a:r>
            <a:endParaRPr lang="es-CO" i="1" dirty="0" smtClean="0"/>
          </a:p>
          <a:p>
            <a:pPr lvl="0"/>
            <a:r>
              <a:rPr lang="en-US" i="1" dirty="0" smtClean="0"/>
              <a:t>	Which season?</a:t>
            </a:r>
            <a:endParaRPr lang="es-CO" i="1" dirty="0" smtClean="0"/>
          </a:p>
          <a:p>
            <a:pPr lvl="0"/>
            <a:r>
              <a:rPr lang="en-US" i="1" dirty="0" smtClean="0"/>
              <a:t>	Which clothing will you wear?</a:t>
            </a:r>
            <a:endParaRPr lang="es-CO" i="1" dirty="0" smtClean="0"/>
          </a:p>
          <a:p>
            <a:pPr lvl="0"/>
            <a:r>
              <a:rPr lang="en-US" i="1" dirty="0" smtClean="0"/>
              <a:t>	What will you do?</a:t>
            </a:r>
            <a:endParaRPr lang="es-CO" i="1" dirty="0" smtClean="0"/>
          </a:p>
          <a:p>
            <a:r>
              <a:rPr lang="en-US" dirty="0" smtClean="0"/>
              <a:t> </a:t>
            </a:r>
            <a:endParaRPr lang="es-CO" dirty="0" smtClean="0"/>
          </a:p>
          <a:p>
            <a:r>
              <a:rPr lang="en-US" dirty="0" smtClean="0"/>
              <a:t>Example: </a:t>
            </a:r>
            <a:endParaRPr lang="es-CO" dirty="0" smtClean="0"/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On vacation, in summer, I will go to Santa Marta, I will travel with my parents. We will use shorts and t-shirts, sandals and hats.</a:t>
            </a:r>
            <a:endParaRPr lang="es-CO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The days will be very hot, so, we will take sunglasses, too.</a:t>
            </a:r>
            <a:endParaRPr lang="es-CO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We will visit the beautiful places that there are in that city. We will go to the beach and will take photos from every place…..</a:t>
            </a:r>
            <a:endParaRPr lang="es-CO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 </a:t>
            </a:r>
            <a:endParaRPr lang="es-CO" dirty="0" smtClean="0"/>
          </a:p>
          <a:p>
            <a:endParaRPr lang="es-CO" dirty="0"/>
          </a:p>
        </p:txBody>
      </p:sp>
      <p:pic>
        <p:nvPicPr>
          <p:cNvPr id="102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751" y="1772816"/>
            <a:ext cx="873249" cy="772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895350" cy="62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0618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What will be on fashion for next year/generation? Send the pronunciation</a:t>
            </a:r>
            <a:endParaRPr lang="es-CO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83568" y="1124744"/>
          <a:ext cx="7776864" cy="5149776"/>
        </p:xfrm>
        <a:graphic>
          <a:graphicData uri="http://schemas.openxmlformats.org/drawingml/2006/table">
            <a:tbl>
              <a:tblPr/>
              <a:tblGrid>
                <a:gridCol w="3888432"/>
                <a:gridCol w="3888432"/>
              </a:tblGrid>
              <a:tr h="71326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 smtClean="0">
                          <a:latin typeface="Times New Roman"/>
                          <a:ea typeface="Times New Roman"/>
                        </a:rPr>
                        <a:t>MAN</a:t>
                      </a:r>
                      <a:endParaRPr lang="es-CO" sz="1600" b="1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FORMAL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CASUAL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1721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Tuxedo, black and leather shoes….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26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WOMEN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195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FORMAL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CASUAL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3329" marR="63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Imagen 1" descr="C:\Users\Diego\Desktop\Quinto-uno\mic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68356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6775" y="1124744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3388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Describe  what a family member does at home, in simple present tense, using  “daily verbs” send </a:t>
            </a:r>
            <a:r>
              <a:rPr lang="en-US" smtClean="0"/>
              <a:t>the pronunciation</a:t>
            </a:r>
            <a:endParaRPr lang="es-CO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1844824"/>
            <a:ext cx="4536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My mother:</a:t>
            </a:r>
          </a:p>
          <a:p>
            <a:pPr algn="just">
              <a:lnSpc>
                <a:spcPct val="200000"/>
              </a:lnSpc>
            </a:pPr>
            <a:endParaRPr lang="en-US" dirty="0" smtClean="0"/>
          </a:p>
          <a:p>
            <a:pPr algn="just">
              <a:lnSpc>
                <a:spcPct val="200000"/>
              </a:lnSpc>
            </a:pPr>
            <a:r>
              <a:rPr lang="en-US" dirty="0" smtClean="0"/>
              <a:t>She wakes up at 6:00 am, then she takes a shower.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She cooks breakfast for my brothers, later she makes the beds and cleans the house.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In the afternoon she watches TV…</a:t>
            </a:r>
            <a:endParaRPr lang="en-US" dirty="0"/>
          </a:p>
        </p:txBody>
      </p:sp>
      <p:pic>
        <p:nvPicPr>
          <p:cNvPr id="1026" name="Picture 2" descr="C:\Users\Diego\Desktop\desk, every day\2010\gifs varios\gifs\le_bai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212976"/>
            <a:ext cx="2088232" cy="1952412"/>
          </a:xfrm>
          <a:prstGeom prst="rect">
            <a:avLst/>
          </a:prstGeom>
          <a:noFill/>
        </p:spPr>
      </p:pic>
      <p:pic>
        <p:nvPicPr>
          <p:cNvPr id="3074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5" y="1412775"/>
            <a:ext cx="755576" cy="667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Imagen 1" descr="C:\Users\Diego\Desktop\Quinto-uno\mic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1412776"/>
            <a:ext cx="1012053" cy="62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501330B0-77A5-4611-83E0-E4D9C99593EF}"/>
</file>

<file path=customXml/itemProps2.xml><?xml version="1.0" encoding="utf-8"?>
<ds:datastoreItem xmlns:ds="http://schemas.openxmlformats.org/officeDocument/2006/customXml" ds:itemID="{79B3156C-0CD5-4A16-9C3E-2F484CD3C708}"/>
</file>

<file path=customXml/itemProps3.xml><?xml version="1.0" encoding="utf-8"?>
<ds:datastoreItem xmlns:ds="http://schemas.openxmlformats.org/officeDocument/2006/customXml" ds:itemID="{28AB9C96-72D9-4352-AB72-DF78E149EBC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531</TotalTime>
  <Words>108</Words>
  <Application>Microsoft Office PowerPoint</Application>
  <PresentationFormat>Presentación en pantalla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85</cp:revision>
  <dcterms:created xsi:type="dcterms:W3CDTF">2009-03-25T12:49:46Z</dcterms:created>
  <dcterms:modified xsi:type="dcterms:W3CDTF">2011-03-28T06:11:15Z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