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58" r:id="rId2"/>
    <p:sldId id="260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http://www.englishmedialab.com/elementaryvideos/clothes%20describing/clothes%20describing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39552" y="1556792"/>
            <a:ext cx="7920880" cy="327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/>
              <a:t>Descriptions</a:t>
            </a:r>
          </a:p>
          <a:p>
            <a:pPr algn="ctr">
              <a:lnSpc>
                <a:spcPct val="150000"/>
              </a:lnSpc>
            </a:pPr>
            <a:endParaRPr lang="en-US" sz="2800" b="1" dirty="0" smtClean="0"/>
          </a:p>
          <a:p>
            <a:pPr algn="ctr">
              <a:lnSpc>
                <a:spcPct val="150000"/>
              </a:lnSpc>
            </a:pPr>
            <a:r>
              <a:rPr lang="en-US" sz="2800" b="1" dirty="0" smtClean="0"/>
              <a:t>Clothing</a:t>
            </a:r>
          </a:p>
          <a:p>
            <a:pPr algn="ctr">
              <a:lnSpc>
                <a:spcPct val="150000"/>
              </a:lnSpc>
            </a:pPr>
            <a:endParaRPr lang="en-US" sz="2800" b="1" dirty="0" smtClean="0"/>
          </a:p>
          <a:p>
            <a:pPr algn="ctr">
              <a:lnSpc>
                <a:spcPct val="150000"/>
              </a:lnSpc>
            </a:pPr>
            <a:r>
              <a:rPr lang="en-US" sz="2800" b="1" dirty="0" smtClean="0"/>
              <a:t>Seasons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1403648" y="980728"/>
          <a:ext cx="6096000" cy="2016224"/>
        </p:xfrm>
        <a:graphic>
          <a:graphicData uri="http://schemas.openxmlformats.org/drawingml/2006/table">
            <a:tbl>
              <a:tblPr/>
              <a:tblGrid>
                <a:gridCol w="2808312"/>
                <a:gridCol w="3287688"/>
              </a:tblGrid>
              <a:tr h="2914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ES" sz="1300" b="1" dirty="0">
                          <a:latin typeface="Calibri"/>
                          <a:ea typeface="Times New Roman"/>
                          <a:cs typeface="Times New Roman"/>
                        </a:rPr>
                        <a:t>MY </a:t>
                      </a:r>
                      <a:r>
                        <a:rPr lang="es-ES" sz="1300" b="1" dirty="0" smtClean="0">
                          <a:latin typeface="Calibri"/>
                          <a:ea typeface="Times New Roman"/>
                          <a:cs typeface="Times New Roman"/>
                        </a:rPr>
                        <a:t>PHOTO</a:t>
                      </a:r>
                      <a:endParaRPr lang="es-CO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ES" sz="1300" b="1" dirty="0">
                          <a:latin typeface="Calibri"/>
                          <a:ea typeface="Times New Roman"/>
                          <a:cs typeface="Times New Roman"/>
                        </a:rPr>
                        <a:t>MY DESCRIPTION</a:t>
                      </a:r>
                      <a:endParaRPr lang="es-CO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724801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s-ES" sz="13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s-ES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" name="25 CuadroTexto"/>
          <p:cNvSpPr txBox="1"/>
          <p:nvPr/>
        </p:nvSpPr>
        <p:spPr>
          <a:xfrm>
            <a:off x="0" y="38234"/>
            <a:ext cx="9144000" cy="10002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US" sz="8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Describe </a:t>
            </a:r>
            <a:r>
              <a:rPr lang="en-US" dirty="0" smtClean="0"/>
              <a:t>yourself by using adjectives, verb to have and possessive adjectives</a:t>
            </a:r>
            <a:r>
              <a:rPr lang="en-US" dirty="0" smtClean="0"/>
              <a:t>.</a:t>
            </a:r>
          </a:p>
          <a:p>
            <a:pPr>
              <a:lnSpc>
                <a:spcPct val="200000"/>
              </a:lnSpc>
            </a:pPr>
            <a:endParaRPr lang="en-US" sz="800" dirty="0"/>
          </a:p>
        </p:txBody>
      </p:sp>
      <p:graphicFrame>
        <p:nvGraphicFramePr>
          <p:cNvPr id="27" name="26 Tabla"/>
          <p:cNvGraphicFramePr>
            <a:graphicFrameLocks noGrp="1"/>
          </p:cNvGraphicFramePr>
          <p:nvPr/>
        </p:nvGraphicFramePr>
        <p:xfrm>
          <a:off x="1403648" y="3140968"/>
          <a:ext cx="6120679" cy="3142104"/>
        </p:xfrm>
        <a:graphic>
          <a:graphicData uri="http://schemas.openxmlformats.org/drawingml/2006/table">
            <a:tbl>
              <a:tblPr/>
              <a:tblGrid>
                <a:gridCol w="1700324"/>
                <a:gridCol w="2219358"/>
                <a:gridCol w="2200997"/>
              </a:tblGrid>
              <a:tr h="21602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latin typeface="Calibri"/>
                          <a:ea typeface="Times New Roman"/>
                          <a:cs typeface="Times New Roman"/>
                        </a:rPr>
                        <a:t>WHAT ARE YOU LIKE?</a:t>
                      </a: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5922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I’m young, Thin, Athletic and average height. My hair is short and dark. I am warm, absent-minded, vain and selfish. 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I like soccer, my favorite sport. I’m hard-working and nice.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O" sz="1400" i="1" dirty="0">
                          <a:latin typeface="Calibri"/>
                          <a:ea typeface="Times New Roman"/>
                          <a:cs typeface="Times New Roman"/>
                        </a:rPr>
                        <a:t>Yo soy joven, Delgado, atlético y de estatura media. Mi cabello es corto y negro. Soy afectuoso, vanidoso y egoísta. Me gusta el fútbol, mi deporte favorito. Soy trabajador y simpático.</a:t>
                      </a:r>
                      <a:endParaRPr lang="es-CO" sz="14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115" name="Imagen 72" descr="PE02603_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1403648" y="3933056"/>
            <a:ext cx="1577975" cy="1871663"/>
          </a:xfrm>
          <a:prstGeom prst="rect">
            <a:avLst/>
          </a:prstGeom>
          <a:noFill/>
        </p:spPr>
      </p:pic>
      <p:pic>
        <p:nvPicPr>
          <p:cNvPr id="1027" name="Imagen 2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764704"/>
            <a:ext cx="792088" cy="70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3388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Identify the best description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3082" name="Picture 10" descr="C:\Users\Diego\Desktop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097963" cy="3305175"/>
          </a:xfrm>
          <a:prstGeom prst="rect">
            <a:avLst/>
          </a:prstGeom>
          <a:noFill/>
        </p:spPr>
      </p:pic>
      <p:sp>
        <p:nvSpPr>
          <p:cNvPr id="17" name="16 CuadroTexto"/>
          <p:cNvSpPr txBox="1"/>
          <p:nvPr/>
        </p:nvSpPr>
        <p:spPr>
          <a:xfrm>
            <a:off x="3131840" y="4869160"/>
            <a:ext cx="2952328" cy="5770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Answer: N</a:t>
            </a:r>
            <a:r>
              <a:rPr lang="es-CO" dirty="0" smtClean="0"/>
              <a:t>°</a:t>
            </a:r>
            <a:endParaRPr lang="es-CO" dirty="0"/>
          </a:p>
        </p:txBody>
      </p:sp>
      <p:pic>
        <p:nvPicPr>
          <p:cNvPr id="2050" name="Imagen 2" descr="MCj04339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260648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0" y="0"/>
            <a:ext cx="9144000" cy="13388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Paste an image and describe the clothing, similar to next examples:</a:t>
            </a:r>
          </a:p>
          <a:p>
            <a:pPr>
              <a:lnSpc>
                <a:spcPct val="150000"/>
              </a:lnSpc>
            </a:pPr>
            <a:r>
              <a:rPr lang="en-US" u="sng" dirty="0" smtClean="0">
                <a:hlinkClick r:id="rId2"/>
              </a:rPr>
              <a:t>http://www.englishmedialab.com/elementaryvideos/clothes%20describing/clothes%20describing.html</a:t>
            </a:r>
            <a:endParaRPr lang="en-U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115616" y="2348880"/>
          <a:ext cx="7152456" cy="2862038"/>
        </p:xfrm>
        <a:graphic>
          <a:graphicData uri="http://schemas.openxmlformats.org/drawingml/2006/table">
            <a:tbl>
              <a:tblPr/>
              <a:tblGrid>
                <a:gridCol w="3576228"/>
                <a:gridCol w="357622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IMAGE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DESCRIPTION</a:t>
                      </a:r>
                      <a:endParaRPr lang="es-CO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2496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What is he/she wearing?</a:t>
                      </a:r>
                      <a:endParaRPr lang="es-CO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4" name="Imagen 2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936104" cy="827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vide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1484784"/>
            <a:ext cx="814958" cy="762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827584" y="2060847"/>
          <a:ext cx="7776865" cy="3600402"/>
        </p:xfrm>
        <a:graphic>
          <a:graphicData uri="http://schemas.openxmlformats.org/drawingml/2006/table">
            <a:tbl>
              <a:tblPr/>
              <a:tblGrid>
                <a:gridCol w="1207803"/>
                <a:gridCol w="1800230"/>
                <a:gridCol w="1632018"/>
                <a:gridCol w="1669482"/>
                <a:gridCol w="1467332"/>
              </a:tblGrid>
              <a:tr h="120013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CO" sz="1100" b="1" dirty="0">
                          <a:latin typeface="Calibri"/>
                          <a:ea typeface="Times New Roman"/>
                          <a:cs typeface="Times New Roman"/>
                        </a:rPr>
                        <a:t>WEATHER</a:t>
                      </a:r>
                      <a:endParaRPr lang="es-CO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300">
                          <a:latin typeface="Calibri"/>
                          <a:ea typeface="Times New Roman"/>
                          <a:cs typeface="Times New Roman"/>
                        </a:rPr>
                        <a:t>Sunny </a:t>
                      </a:r>
                      <a:endParaRPr lang="es-CO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300">
                          <a:latin typeface="Calibri"/>
                          <a:ea typeface="Times New Roman"/>
                          <a:cs typeface="Times New Roman"/>
                        </a:rPr>
                        <a:t>Freezing </a:t>
                      </a:r>
                      <a:endParaRPr lang="es-CO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300" dirty="0">
                          <a:latin typeface="Calibri"/>
                          <a:ea typeface="Times New Roman"/>
                          <a:cs typeface="Times New Roman"/>
                        </a:rPr>
                        <a:t>Cloudy </a:t>
                      </a:r>
                      <a:endParaRPr lang="es-CO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300">
                          <a:latin typeface="Calibri"/>
                          <a:ea typeface="Times New Roman"/>
                          <a:cs typeface="Times New Roman"/>
                        </a:rPr>
                        <a:t>Windy </a:t>
                      </a:r>
                      <a:endParaRPr lang="es-CO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0013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CO" sz="1100" b="1">
                          <a:latin typeface="Calibri"/>
                          <a:ea typeface="Times New Roman"/>
                          <a:cs typeface="Times New Roman"/>
                        </a:rPr>
                        <a:t>ACTION/VERB</a:t>
                      </a:r>
                      <a:endParaRPr lang="es-CO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s-CO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s-CO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s-CO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s-CO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013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CO" sz="1100" b="1">
                          <a:latin typeface="Calibri"/>
                          <a:ea typeface="Times New Roman"/>
                          <a:cs typeface="Times New Roman"/>
                        </a:rPr>
                        <a:t>CLOTHING</a:t>
                      </a:r>
                      <a:endParaRPr lang="es-CO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s-CO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s-CO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s-CO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s-CO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301" marR="61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9459" name="Imagen 60" descr="freez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348880"/>
            <a:ext cx="1080120" cy="817563"/>
          </a:xfrm>
          <a:prstGeom prst="rect">
            <a:avLst/>
          </a:prstGeom>
          <a:noFill/>
        </p:spPr>
      </p:pic>
      <p:pic>
        <p:nvPicPr>
          <p:cNvPr id="19458" name="Imagen 64" descr="cloud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297810"/>
            <a:ext cx="1008112" cy="925783"/>
          </a:xfrm>
          <a:prstGeom prst="rect">
            <a:avLst/>
          </a:prstGeom>
          <a:noFill/>
        </p:spPr>
      </p:pic>
      <p:pic>
        <p:nvPicPr>
          <p:cNvPr id="19460" name="Imagen 63" descr="sunn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2276872"/>
            <a:ext cx="1080120" cy="991911"/>
          </a:xfrm>
          <a:prstGeom prst="rect">
            <a:avLst/>
          </a:prstGeom>
          <a:noFill/>
        </p:spPr>
      </p:pic>
      <p:pic>
        <p:nvPicPr>
          <p:cNvPr id="19457" name="Imagen 70" descr="wind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2276872"/>
            <a:ext cx="1080120" cy="887413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0" y="0"/>
            <a:ext cx="9144000" cy="13388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Which clothing do you use in each season and what do you do?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4098" name="Imagen 2" descr="MCj0222053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8046" y="188640"/>
            <a:ext cx="901580" cy="797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9A8783-72E0-433C-B216-D857C7FF8538}"/>
</file>

<file path=customXml/itemProps2.xml><?xml version="1.0" encoding="utf-8"?>
<ds:datastoreItem xmlns:ds="http://schemas.openxmlformats.org/officeDocument/2006/customXml" ds:itemID="{25ECDEAB-B578-4F5E-9528-53E417471B6C}"/>
</file>

<file path=customXml/itemProps3.xml><?xml version="1.0" encoding="utf-8"?>
<ds:datastoreItem xmlns:ds="http://schemas.openxmlformats.org/officeDocument/2006/customXml" ds:itemID="{157B9948-445F-4BAC-88EA-F45AEAD263C2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513</TotalTime>
  <Words>157</Words>
  <Application>Microsoft Office PowerPoint</Application>
  <PresentationFormat>Presentación en pantalla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Concurrencia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88</cp:revision>
  <dcterms:created xsi:type="dcterms:W3CDTF">2009-03-25T12:49:46Z</dcterms:created>
  <dcterms:modified xsi:type="dcterms:W3CDTF">2011-03-28T05:33:41Z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