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learnenglishkids.britishcouncil.org/es/fun-games/teddy-dresser" TargetMode="External"/><Relationship Id="rId4" Type="http://schemas.openxmlformats.org/officeDocument/2006/relationships/hyperlink" Target="http://learnenglishkids.britishcouncil.org/es/short-stories/my-favourite-cloth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When I plan my vacation time with my family, we always think first about which clothes to wear.</a:t>
            </a:r>
          </a:p>
          <a:p>
            <a:r>
              <a:rPr lang="en-US" sz="1400" u="sng" dirty="0" smtClean="0">
                <a:hlinkClick r:id="rId4"/>
              </a:rPr>
              <a:t>http</a:t>
            </a:r>
            <a:r>
              <a:rPr lang="en-US" sz="1400" u="sng" dirty="0">
                <a:hlinkClick r:id="rId4"/>
              </a:rPr>
              <a:t>://learnenglishkids.britishcouncil.org/es/short-stories/my-favourite-clothes</a:t>
            </a:r>
            <a:endParaRPr lang="es-CO" sz="1400" dirty="0"/>
          </a:p>
          <a:p>
            <a:r>
              <a:rPr lang="en-US" sz="1400" dirty="0"/>
              <a:t> </a:t>
            </a:r>
            <a:endParaRPr lang="en-US" sz="1400" dirty="0" smtClean="0"/>
          </a:p>
          <a:p>
            <a:r>
              <a:rPr lang="en-US" sz="1400" dirty="0" smtClean="0"/>
              <a:t>Let’s play: </a:t>
            </a:r>
            <a:r>
              <a:rPr lang="en-US" sz="1400" dirty="0">
                <a:hlinkClick r:id="rId5"/>
              </a:rPr>
              <a:t>http://learnenglishkids.britishcouncil.org/es/fun-games/teddy-dresser</a:t>
            </a:r>
            <a:r>
              <a:rPr lang="en-US" sz="1400" dirty="0"/>
              <a:t> </a:t>
            </a:r>
          </a:p>
          <a:p>
            <a:r>
              <a:rPr lang="en-US" sz="1400" dirty="0"/>
              <a:t> </a:t>
            </a:r>
            <a:endParaRPr lang="es-CO" sz="14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the clothes you need to take for your vacation trip: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730821"/>
              </p:ext>
            </p:extLst>
          </p:nvPr>
        </p:nvGraphicFramePr>
        <p:xfrm>
          <a:off x="13314" y="3140968"/>
          <a:ext cx="913068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343"/>
                <a:gridCol w="4565343"/>
              </a:tblGrid>
              <a:tr h="335976"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Girl</a:t>
                      </a:r>
                      <a:r>
                        <a:rPr lang="es-CO" dirty="0" smtClean="0"/>
                        <a:t>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Boy</a:t>
                      </a:r>
                      <a:r>
                        <a:rPr lang="es-CO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2855792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1 dress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2 pairs of sneakers 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</a:p>
                    <a:p>
                      <a:r>
                        <a:rPr lang="es-CO" dirty="0" smtClean="0"/>
                        <a:t>-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family always takes some photos of our vacation trips. Let me show some of them.</a:t>
            </a: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Paste two photos of some vacation activities and describe them: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65127"/>
              </p:ext>
            </p:extLst>
          </p:nvPr>
        </p:nvGraphicFramePr>
        <p:xfrm>
          <a:off x="1" y="2521102"/>
          <a:ext cx="9144000" cy="4493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658"/>
                <a:gridCol w="6896342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Photo</a:t>
                      </a:r>
                      <a:r>
                        <a:rPr lang="es-CO" baseline="0" dirty="0" smtClean="0"/>
                        <a:t> 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Description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321034"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600" i="1" dirty="0" smtClean="0"/>
                        <a:t>Here my parents are playing with</a:t>
                      </a:r>
                      <a:r>
                        <a:rPr lang="es-CO" sz="1600" i="1" baseline="0" dirty="0" smtClean="0"/>
                        <a:t> a </a:t>
                      </a:r>
                      <a:r>
                        <a:rPr lang="es-CO" sz="1600" i="1" baseline="0" dirty="0" smtClean="0"/>
                        <a:t>ball </a:t>
                      </a:r>
                      <a:r>
                        <a:rPr lang="es-CO" sz="1600" i="1" baseline="0" dirty="0" smtClean="0"/>
                        <a:t>on the beach.</a:t>
                      </a:r>
                      <a:endParaRPr lang="es-CO" sz="1600" i="1" dirty="0"/>
                    </a:p>
                  </a:txBody>
                  <a:tcPr/>
                </a:tc>
              </a:tr>
              <a:tr h="292707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600" dirty="0"/>
                    </a:p>
                  </a:txBody>
                  <a:tcPr/>
                </a:tc>
              </a:tr>
              <a:tr h="408396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08061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  <a:tr h="3517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800" dirty="0" smtClean="0"/>
                        <a:t>Photo 2</a:t>
                      </a: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800" dirty="0" smtClean="0"/>
                        <a:t>Description </a:t>
                      </a:r>
                      <a:endParaRPr lang="es-CO" sz="1800" dirty="0"/>
                    </a:p>
                  </a:txBody>
                  <a:tcPr/>
                </a:tc>
              </a:tr>
              <a:tr h="352878"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CO" sz="1800" i="1" dirty="0" smtClean="0"/>
                        <a:t>This is me. I am</a:t>
                      </a:r>
                      <a:r>
                        <a:rPr lang="es-CO" sz="1800" i="1" baseline="0" dirty="0" smtClean="0"/>
                        <a:t> riding a horse in a farm.</a:t>
                      </a:r>
                      <a:endParaRPr lang="es-CO" sz="1800" i="1" dirty="0"/>
                    </a:p>
                  </a:txBody>
                  <a:tcPr/>
                </a:tc>
              </a:tr>
              <a:tr h="13799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Colombia has many tourist places. All of them are beautiful, where you can enjoy unforgettable moments in family.</a:t>
            </a:r>
          </a:p>
          <a:p>
            <a:endParaRPr lang="en-US" dirty="0"/>
          </a:p>
          <a:p>
            <a:pPr algn="just"/>
            <a:r>
              <a:rPr lang="en-US" b="1" dirty="0" smtClean="0"/>
              <a:t>ACTIVITY.    </a:t>
            </a:r>
            <a:r>
              <a:rPr lang="en-US" sz="1700" dirty="0" smtClean="0"/>
              <a:t>Choose a tourist place in Colombia and then describe the activities you can do there.</a:t>
            </a:r>
            <a:endParaRPr lang="en-US" sz="17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843808" y="3861047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b="1" dirty="0" smtClean="0"/>
              <a:t>This is </a:t>
            </a:r>
            <a:r>
              <a:rPr lang="es-CO" b="1" dirty="0" smtClean="0"/>
              <a:t>Medellín.</a:t>
            </a:r>
            <a:endParaRPr lang="es-CO" b="1" dirty="0" smtClean="0"/>
          </a:p>
          <a:p>
            <a:pPr algn="just"/>
            <a:endParaRPr lang="es-CO" dirty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Here I can travel by Metro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smtClean="0"/>
              <a:t>Metrocable </a:t>
            </a:r>
            <a:r>
              <a:rPr lang="es-CO" dirty="0" smtClean="0"/>
              <a:t>system. This is an excellent means of transportation.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There are many tourist places, such…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35730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Medellín </a:t>
            </a:r>
            <a:endParaRPr lang="es-CO" b="1" dirty="0"/>
          </a:p>
        </p:txBody>
      </p:sp>
      <p:pic>
        <p:nvPicPr>
          <p:cNvPr id="1026" name="Picture 2" descr="http://fc06.deviantart.net/fs71/i/2012/031/4/1/medellin_cartoon_by_josecocodrilo-d4o8ix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4" y="4221088"/>
            <a:ext cx="2883868" cy="218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22079</TotalTime>
  <Words>699</Words>
  <Application>Microsoft Office PowerPoint</Application>
  <PresentationFormat>Presentación en pantalla (4:3)</PresentationFormat>
  <Paragraphs>77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3585</cp:revision>
  <dcterms:created xsi:type="dcterms:W3CDTF">2013-04-05T14:52:44Z</dcterms:created>
  <dcterms:modified xsi:type="dcterms:W3CDTF">2015-04-18T15:00:32Z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