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27/12/2010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Xn_aw8bpo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cZErQcIpwI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are you from?</a:t>
            </a:r>
            <a:br>
              <a:rPr lang="en-US" dirty="0" smtClean="0"/>
            </a:br>
            <a:r>
              <a:rPr lang="en-US" dirty="0" smtClean="0"/>
              <a:t>What do you do</a:t>
            </a:r>
            <a:r>
              <a:rPr lang="es-CO" dirty="0" smtClean="0"/>
              <a:t>?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04856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000" b="0" dirty="0" smtClean="0"/>
              <a:t> </a:t>
            </a:r>
            <a:r>
              <a:rPr lang="es-CO" sz="2000" b="0" dirty="0" smtClean="0"/>
              <a:t/>
            </a:r>
            <a:br>
              <a:rPr lang="es-CO" sz="2000" b="0" dirty="0" smtClean="0"/>
            </a:br>
            <a:r>
              <a:rPr lang="en-US" sz="2000" b="0" dirty="0" smtClean="0"/>
              <a:t>Activity.	Go to </a:t>
            </a:r>
            <a:r>
              <a:rPr lang="en-US" sz="2000" b="0" u="sng" dirty="0" smtClean="0">
                <a:hlinkClick r:id="rId2"/>
              </a:rPr>
              <a:t>http://www.youtube.com/watch?v=Xn_aw8bpo80</a:t>
            </a:r>
            <a:r>
              <a:rPr lang="en-US" sz="2000" b="0" dirty="0" smtClean="0"/>
              <a:t> and make a similar power point presentation, including images and asking for precedence and answering using countries and nationalities </a:t>
            </a:r>
            <a:r>
              <a:rPr lang="en-US" sz="2000" b="0" dirty="0" smtClean="0"/>
              <a:t>(6 </a:t>
            </a:r>
            <a:r>
              <a:rPr lang="en-US" sz="2000" b="0" dirty="0" smtClean="0"/>
              <a:t>people from different countries) and send the pronunciation.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7" name="6 Llamada de nube"/>
          <p:cNvSpPr/>
          <p:nvPr/>
        </p:nvSpPr>
        <p:spPr>
          <a:xfrm>
            <a:off x="5796136" y="2204864"/>
            <a:ext cx="2880320" cy="1656184"/>
          </a:xfrm>
          <a:prstGeom prst="cloudCallout">
            <a:avLst>
              <a:gd name="adj1" fmla="val -45348"/>
              <a:gd name="adj2" fmla="val 800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 is from U:S:A</a:t>
            </a:r>
          </a:p>
          <a:p>
            <a:pPr algn="ctr"/>
            <a:r>
              <a:rPr lang="en-US" dirty="0" smtClean="0"/>
              <a:t>He is American</a:t>
            </a:r>
            <a:endParaRPr lang="en-US" dirty="0"/>
          </a:p>
        </p:txBody>
      </p:sp>
      <p:sp>
        <p:nvSpPr>
          <p:cNvPr id="11" name="10 Llamada de nube"/>
          <p:cNvSpPr/>
          <p:nvPr/>
        </p:nvSpPr>
        <p:spPr>
          <a:xfrm>
            <a:off x="467544" y="1916832"/>
            <a:ext cx="2736304" cy="2808312"/>
          </a:xfrm>
          <a:prstGeom prst="cloudCallout">
            <a:avLst>
              <a:gd name="adj1" fmla="val 52367"/>
              <a:gd name="adj2" fmla="val 28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Where is Barack Obama from?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068960"/>
            <a:ext cx="2338760" cy="329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Imagen 4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412776"/>
            <a:ext cx="792088" cy="583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Imagen 3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2890" y="1412776"/>
            <a:ext cx="825574" cy="72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iego\Desktop\octavo uno\occupa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572000" cy="3457575"/>
          </a:xfrm>
          <a:prstGeom prst="rect">
            <a:avLst/>
          </a:prstGeom>
          <a:noFill/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Activity.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	Watch the video </a:t>
            </a:r>
            <a:r>
              <a:rPr lang="en-US" sz="2000" b="0" u="sng" dirty="0" smtClean="0">
                <a:latin typeface="Calibri" pitchFamily="34" charset="0"/>
                <a:cs typeface="Calibri" pitchFamily="34" charset="0"/>
                <a:hlinkClick r:id="rId3"/>
              </a:rPr>
              <a:t>http://www.youtube.com/watch?v=NcZErQcIpwI</a:t>
            </a:r>
            <a:r>
              <a:rPr lang="en-US" sz="2000" b="0" u="sng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 write and pronounce 10 similar sentences, using occupations and a verb for each one.</a:t>
            </a:r>
            <a:br>
              <a:rPr lang="en-US" sz="2000" b="0" dirty="0" smtClean="0">
                <a:latin typeface="Calibri" pitchFamily="34" charset="0"/>
                <a:cs typeface="Calibri" pitchFamily="34" charset="0"/>
              </a:rPr>
            </a:b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NOTE:	the sentences must be different to the ones you watch on the videos.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2051" name="Imagen 4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12776"/>
            <a:ext cx="864096" cy="636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Imagen 3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1340768"/>
            <a:ext cx="839763" cy="74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B6FFE212-9872-4E2A-9FC1-B87793A67C68}"/>
</file>

<file path=customXml/itemProps2.xml><?xml version="1.0" encoding="utf-8"?>
<ds:datastoreItem xmlns:ds="http://schemas.openxmlformats.org/officeDocument/2006/customXml" ds:itemID="{77589854-280B-437B-8FB9-A6E50FF5C1B5}"/>
</file>

<file path=customXml/itemProps3.xml><?xml version="1.0" encoding="utf-8"?>
<ds:datastoreItem xmlns:ds="http://schemas.openxmlformats.org/officeDocument/2006/customXml" ds:itemID="{51752EB6-A409-4FB0-B29B-AE06A990D6D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582</TotalTime>
  <Words>20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Where are you from? What do you do?</vt:lpstr>
      <vt:lpstr>  Activity. Go to http://www.youtube.com/watch?v=Xn_aw8bpo80 and make a similar power point presentation, including images and asking for precedence and answering using countries and nationalities (6 people from different countries) and send the pronunciation. </vt:lpstr>
      <vt:lpstr>Activity.  Watch the video http://www.youtube.com/watch?v=NcZErQcIpwI, write and pronounce 10 similar sentences, using occupations and a verb for each one. NOTE: the sentences must be different to the ones you watch on the videos.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84</cp:revision>
  <dcterms:created xsi:type="dcterms:W3CDTF">2009-03-25T12:49:46Z</dcterms:created>
  <dcterms:modified xsi:type="dcterms:W3CDTF">2010-12-27T19:01:12Z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